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21" r:id="rId2"/>
  </p:sldIdLst>
  <p:sldSz cx="9144000" cy="5143500" type="screen16x9"/>
  <p:notesSz cx="6797675" cy="9928225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rgbClr val="666369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rgbClr val="666369"/>
        </a:solidFill>
        <a:latin typeface="Arial" charset="0"/>
        <a:ea typeface="ＭＳ Ｐゴシック" charset="-128"/>
        <a:cs typeface="ＭＳ Ｐゴシック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rgbClr val="666369"/>
        </a:solidFill>
        <a:latin typeface="Arial" charset="0"/>
        <a:ea typeface="ＭＳ Ｐゴシック" charset="-128"/>
        <a:cs typeface="ＭＳ Ｐゴシック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rgbClr val="666369"/>
        </a:solidFill>
        <a:latin typeface="Arial" charset="0"/>
        <a:ea typeface="ＭＳ Ｐゴシック" charset="-128"/>
        <a:cs typeface="ＭＳ Ｐゴシック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rgbClr val="666369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914400" rtl="0" eaLnBrk="1" latinLnBrk="0" hangingPunct="1">
      <a:defRPr sz="1000" kern="1200">
        <a:solidFill>
          <a:srgbClr val="666369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914400" rtl="0" eaLnBrk="1" latinLnBrk="0" hangingPunct="1">
      <a:defRPr sz="1000" kern="1200">
        <a:solidFill>
          <a:srgbClr val="666369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914400" rtl="0" eaLnBrk="1" latinLnBrk="0" hangingPunct="1">
      <a:defRPr sz="1000" kern="1200">
        <a:solidFill>
          <a:srgbClr val="666369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914400" rtl="0" eaLnBrk="1" latinLnBrk="0" hangingPunct="1">
      <a:defRPr sz="1000" kern="1200">
        <a:solidFill>
          <a:srgbClr val="666369"/>
        </a:solidFill>
        <a:latin typeface="Arial" charset="0"/>
        <a:ea typeface="ＭＳ Ｐゴシック" charset="-128"/>
        <a:cs typeface="ＭＳ Ｐゴシック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368" userDrawn="1">
          <p15:clr>
            <a:srgbClr val="A4A3A4"/>
          </p15:clr>
        </p15:guide>
        <p15:guide id="2" pos="2925" userDrawn="1">
          <p15:clr>
            <a:srgbClr val="A4A3A4"/>
          </p15:clr>
        </p15:guide>
        <p15:guide id="3" pos="340" userDrawn="1">
          <p15:clr>
            <a:srgbClr val="A4A3A4"/>
          </p15:clr>
        </p15:guide>
        <p15:guide id="4" pos="5425" userDrawn="1">
          <p15:clr>
            <a:srgbClr val="A4A3A4"/>
          </p15:clr>
        </p15:guide>
        <p15:guide id="5" pos="5012" userDrawn="1">
          <p15:clr>
            <a:srgbClr val="A4A3A4"/>
          </p15:clr>
        </p15:guide>
        <p15:guide id="6" orient="horz" pos="2845" userDrawn="1">
          <p15:clr>
            <a:srgbClr val="A4A3A4"/>
          </p15:clr>
        </p15:guide>
        <p15:guide id="7" orient="horz" pos="586" userDrawn="1">
          <p15:clr>
            <a:srgbClr val="A4A3A4"/>
          </p15:clr>
        </p15:guide>
        <p15:guide id="8" orient="horz" pos="758" userDrawn="1">
          <p15:clr>
            <a:srgbClr val="A4A3A4"/>
          </p15:clr>
        </p15:guide>
        <p15:guide id="9" pos="2250" userDrawn="1">
          <p15:clr>
            <a:srgbClr val="A4A3A4"/>
          </p15:clr>
        </p15:guide>
        <p15:guide id="10" pos="2154" userDrawn="1">
          <p15:clr>
            <a:srgbClr val="A4A3A4"/>
          </p15:clr>
        </p15:guide>
        <p15:guide id="11" pos="2826" userDrawn="1">
          <p15:clr>
            <a:srgbClr val="A4A3A4"/>
          </p15:clr>
        </p15:guide>
        <p15:guide id="12" orient="horz" pos="303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17D2B"/>
    <a:srgbClr val="F3D6BC"/>
    <a:srgbClr val="E5AE7C"/>
    <a:srgbClr val="D7843F"/>
    <a:srgbClr val="BEBEBE"/>
    <a:srgbClr val="7C8388"/>
    <a:srgbClr val="FFFFFF"/>
    <a:srgbClr val="3F3F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E25E649-3F16-4E02-A733-19D2CDBF48F0}" styleName="Mittlere Formatvorlage 3 - Akz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Mittlere Formatvorlage 3 - Akz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439" autoAdjust="0"/>
    <p:restoredTop sz="94727"/>
  </p:normalViewPr>
  <p:slideViewPr>
    <p:cSldViewPr showGuides="1">
      <p:cViewPr varScale="1">
        <p:scale>
          <a:sx n="146" d="100"/>
          <a:sy n="146" d="100"/>
        </p:scale>
        <p:origin x="162" y="120"/>
      </p:cViewPr>
      <p:guideLst>
        <p:guide orient="horz" pos="368"/>
        <p:guide pos="2925"/>
        <p:guide pos="340"/>
        <p:guide pos="5425"/>
        <p:guide pos="5012"/>
        <p:guide orient="horz" pos="2845"/>
        <p:guide orient="horz" pos="586"/>
        <p:guide orient="horz" pos="758"/>
        <p:guide pos="2250"/>
        <p:guide pos="2154"/>
        <p:guide pos="2826"/>
        <p:guide orient="horz" pos="3033"/>
      </p:guideLst>
    </p:cSldViewPr>
  </p:slideViewPr>
  <p:outlineViewPr>
    <p:cViewPr>
      <p:scale>
        <a:sx n="33" d="100"/>
        <a:sy n="33" d="100"/>
      </p:scale>
      <p:origin x="0" y="-69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122" d="100"/>
          <a:sy n="122" d="100"/>
        </p:scale>
        <p:origin x="3704" y="21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862" cy="497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72" tIns="46086" rIns="92172" bIns="46086" numCol="1" anchor="t" anchorCtr="0" compatLnSpc="1">
            <a:prstTxWarp prst="textNoShape">
              <a:avLst/>
            </a:prstTxWarp>
          </a:bodyPr>
          <a:lstStyle>
            <a:lvl1pPr algn="l">
              <a:defRPr sz="13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814" y="0"/>
            <a:ext cx="2945862" cy="497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72" tIns="46086" rIns="92172" bIns="46086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813"/>
            <a:ext cx="2945862" cy="497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72" tIns="46086" rIns="92172" bIns="46086" numCol="1" anchor="b" anchorCtr="0" compatLnSpc="1">
            <a:prstTxWarp prst="textNoShape">
              <a:avLst/>
            </a:prstTxWarp>
          </a:bodyPr>
          <a:lstStyle>
            <a:lvl1pPr algn="l">
              <a:defRPr sz="13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de-DE"/>
              <a:t>1/1</a:t>
            </a:r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814" y="9430813"/>
            <a:ext cx="2945862" cy="497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72" tIns="46086" rIns="92172" bIns="46086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29286428-3033-F948-BAA0-5E6A7D49C7B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38515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862" cy="497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72" tIns="46086" rIns="92172" bIns="46086" numCol="1" anchor="t" anchorCtr="0" compatLnSpc="1">
            <a:prstTxWarp prst="textNoShape">
              <a:avLst/>
            </a:prstTxWarp>
          </a:bodyPr>
          <a:lstStyle>
            <a:lvl1pPr algn="l">
              <a:defRPr sz="13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814" y="0"/>
            <a:ext cx="2945862" cy="497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72" tIns="46086" rIns="92172" bIns="46086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" y="746125"/>
            <a:ext cx="6615113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472" y="4715406"/>
            <a:ext cx="4982732" cy="4467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72" tIns="46086" rIns="92172" bIns="460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813"/>
            <a:ext cx="2945862" cy="497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72" tIns="46086" rIns="92172" bIns="46086" numCol="1" anchor="b" anchorCtr="0" compatLnSpc="1">
            <a:prstTxWarp prst="textNoShape">
              <a:avLst/>
            </a:prstTxWarp>
          </a:bodyPr>
          <a:lstStyle>
            <a:lvl1pPr algn="l">
              <a:defRPr sz="13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de-DE"/>
              <a:t>1/1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814" y="9430813"/>
            <a:ext cx="2945862" cy="497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72" tIns="46086" rIns="92172" bIns="46086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1148692A-D6D2-8340-BB47-13E8A19B5FC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21594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Geneva" pitchFamily="-107" charset="-128"/>
        <a:cs typeface="Geneva" pitchFamily="-107" charset="-128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Geneva" pitchFamily="-107" charset="-128"/>
        <a:cs typeface="Geneva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Geneva" pitchFamily="-107" charset="-128"/>
        <a:cs typeface="Geneva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11" name="Rectangle 27"/>
          <p:cNvSpPr>
            <a:spLocks noGrp="1" noChangeArrowheads="1"/>
          </p:cNvSpPr>
          <p:nvPr>
            <p:ph type="ctrTitle" sz="quarter"/>
          </p:nvPr>
        </p:nvSpPr>
        <p:spPr>
          <a:xfrm>
            <a:off x="522001" y="1325850"/>
            <a:ext cx="8077201" cy="1121807"/>
          </a:xfrm>
        </p:spPr>
        <p:txBody>
          <a:bodyPr anchor="b"/>
          <a:lstStyle>
            <a:lvl1pPr>
              <a:lnSpc>
                <a:spcPts val="4000"/>
              </a:lnSpc>
              <a:defRPr sz="3600" cap="all" baseline="0">
                <a:solidFill>
                  <a:schemeClr val="accent2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en-GB" noProof="0" dirty="0"/>
          </a:p>
        </p:txBody>
      </p:sp>
      <p:sp>
        <p:nvSpPr>
          <p:cNvPr id="42012" name="Rectangle 2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530226" y="2467888"/>
            <a:ext cx="8074025" cy="895950"/>
          </a:xfrm>
        </p:spPr>
        <p:txBody>
          <a:bodyPr/>
          <a:lstStyle>
            <a:lvl1pPr marL="0" indent="0">
              <a:buFont typeface="Wingdings" pitchFamily="-65" charset="2"/>
              <a:buNone/>
              <a:defRPr sz="2000">
                <a:solidFill>
                  <a:schemeClr val="accent3"/>
                </a:solidFill>
              </a:defRPr>
            </a:lvl1pPr>
          </a:lstStyle>
          <a:p>
            <a:r>
              <a:rPr lang="de-DE" noProof="0"/>
              <a:t>Master-Untertitelformat bearbeiten</a:t>
            </a:r>
            <a:endParaRPr lang="en-GB" noProof="0" dirty="0"/>
          </a:p>
        </p:txBody>
      </p:sp>
      <p:sp>
        <p:nvSpPr>
          <p:cNvPr id="5" name="Inhaltsplatzhalter 3"/>
          <p:cNvSpPr>
            <a:spLocks noGrp="1"/>
          </p:cNvSpPr>
          <p:nvPr>
            <p:ph sz="half" idx="2"/>
          </p:nvPr>
        </p:nvSpPr>
        <p:spPr>
          <a:xfrm>
            <a:off x="530225" y="3357035"/>
            <a:ext cx="8077200" cy="1162980"/>
          </a:xfrm>
        </p:spPr>
        <p:txBody>
          <a:bodyPr/>
          <a:lstStyle>
            <a:lvl1pPr>
              <a:buNone/>
              <a:defRPr sz="1600">
                <a:solidFill>
                  <a:srgbClr val="000A10"/>
                </a:solidFill>
              </a:defRPr>
            </a:lvl1pPr>
            <a:lvl2pPr>
              <a:defRPr sz="1800">
                <a:solidFill>
                  <a:srgbClr val="000A10"/>
                </a:solidFill>
              </a:defRPr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noProof="0"/>
              <a:t>Mastertextformat bearbeiten</a:t>
            </a:r>
          </a:p>
        </p:txBody>
      </p:sp>
      <p:pic>
        <p:nvPicPr>
          <p:cNvPr id="7" name="Bild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72200" y="455837"/>
            <a:ext cx="2237030" cy="659637"/>
          </a:xfrm>
          <a:prstGeom prst="rect">
            <a:avLst/>
          </a:prstGeom>
        </p:spPr>
      </p:pic>
      <p:grpSp>
        <p:nvGrpSpPr>
          <p:cNvPr id="9" name="Gruppierung 8"/>
          <p:cNvGrpSpPr/>
          <p:nvPr userDrawn="1"/>
        </p:nvGrpSpPr>
        <p:grpSpPr>
          <a:xfrm>
            <a:off x="4283968" y="4703373"/>
            <a:ext cx="4461586" cy="456303"/>
            <a:chOff x="3435423" y="6319903"/>
            <a:chExt cx="5385049" cy="550749"/>
          </a:xfrm>
        </p:grpSpPr>
        <p:grpSp>
          <p:nvGrpSpPr>
            <p:cNvPr id="10" name="Gruppierung 9"/>
            <p:cNvGrpSpPr/>
            <p:nvPr userDrawn="1"/>
          </p:nvGrpSpPr>
          <p:grpSpPr>
            <a:xfrm>
              <a:off x="5762625" y="6553928"/>
              <a:ext cx="3057847" cy="316724"/>
              <a:chOff x="5762625" y="6553928"/>
              <a:chExt cx="3057847" cy="316724"/>
            </a:xfrm>
          </p:grpSpPr>
          <p:cxnSp>
            <p:nvCxnSpPr>
              <p:cNvPr id="25" name="Gerade Verbindung 24"/>
              <p:cNvCxnSpPr/>
              <p:nvPr userDrawn="1"/>
            </p:nvCxnSpPr>
            <p:spPr bwMode="auto">
              <a:xfrm flipV="1">
                <a:off x="6022272" y="6597352"/>
                <a:ext cx="270589" cy="270588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6" name="Gerade Verbindung 25"/>
              <p:cNvCxnSpPr/>
              <p:nvPr userDrawn="1"/>
            </p:nvCxnSpPr>
            <p:spPr bwMode="auto">
              <a:xfrm flipV="1">
                <a:off x="6282861" y="6597352"/>
                <a:ext cx="268441" cy="268440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7" name="Gerade Verbindung 26"/>
              <p:cNvCxnSpPr/>
              <p:nvPr userDrawn="1"/>
            </p:nvCxnSpPr>
            <p:spPr bwMode="auto">
              <a:xfrm flipV="1">
                <a:off x="6541302" y="6597352"/>
                <a:ext cx="268861" cy="268860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8" name="Gerade Verbindung 27"/>
              <p:cNvCxnSpPr/>
              <p:nvPr userDrawn="1"/>
            </p:nvCxnSpPr>
            <p:spPr bwMode="auto">
              <a:xfrm flipV="1">
                <a:off x="6800163" y="6597352"/>
                <a:ext cx="270000" cy="270000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9" name="Gerade Verbindung 28"/>
              <p:cNvCxnSpPr/>
              <p:nvPr userDrawn="1"/>
            </p:nvCxnSpPr>
            <p:spPr bwMode="auto">
              <a:xfrm flipV="1">
                <a:off x="7060163" y="6597352"/>
                <a:ext cx="269194" cy="269194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0" name="Gerade Verbindung 29"/>
              <p:cNvCxnSpPr/>
              <p:nvPr userDrawn="1"/>
            </p:nvCxnSpPr>
            <p:spPr bwMode="auto">
              <a:xfrm flipV="1">
                <a:off x="7319357" y="6597352"/>
                <a:ext cx="269572" cy="269573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1" name="Gerade Verbindung 30"/>
              <p:cNvCxnSpPr/>
              <p:nvPr userDrawn="1"/>
            </p:nvCxnSpPr>
            <p:spPr bwMode="auto">
              <a:xfrm flipV="1">
                <a:off x="8362950" y="6597352"/>
                <a:ext cx="272105" cy="272104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2" name="Gerade Verbindung 31"/>
              <p:cNvCxnSpPr/>
              <p:nvPr userDrawn="1"/>
            </p:nvCxnSpPr>
            <p:spPr bwMode="auto">
              <a:xfrm flipV="1">
                <a:off x="8099651" y="6597352"/>
                <a:ext cx="273300" cy="273300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3" name="Gerade Verbindung 32"/>
              <p:cNvCxnSpPr/>
              <p:nvPr userDrawn="1"/>
            </p:nvCxnSpPr>
            <p:spPr bwMode="auto">
              <a:xfrm flipV="1">
                <a:off x="7840484" y="6597352"/>
                <a:ext cx="269167" cy="269167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4" name="Gerade Verbindung 33"/>
              <p:cNvCxnSpPr/>
              <p:nvPr userDrawn="1"/>
            </p:nvCxnSpPr>
            <p:spPr bwMode="auto">
              <a:xfrm flipV="1">
                <a:off x="7578929" y="6597352"/>
                <a:ext cx="271555" cy="271554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5" name="Gerade Verbindung 34"/>
              <p:cNvCxnSpPr/>
              <p:nvPr userDrawn="1"/>
            </p:nvCxnSpPr>
            <p:spPr bwMode="auto">
              <a:xfrm flipV="1">
                <a:off x="5762625" y="6597352"/>
                <a:ext cx="269647" cy="269648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36" name="Rechteck 35"/>
              <p:cNvSpPr/>
              <p:nvPr userDrawn="1"/>
            </p:nvSpPr>
            <p:spPr bwMode="auto">
              <a:xfrm>
                <a:off x="5937229" y="6553928"/>
                <a:ext cx="2883243" cy="66665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</p:grpSp>
        <p:grpSp>
          <p:nvGrpSpPr>
            <p:cNvPr id="11" name="Gruppierung 10"/>
            <p:cNvGrpSpPr/>
            <p:nvPr userDrawn="1"/>
          </p:nvGrpSpPr>
          <p:grpSpPr>
            <a:xfrm>
              <a:off x="3435423" y="6319903"/>
              <a:ext cx="3287808" cy="359542"/>
              <a:chOff x="3804474" y="5925146"/>
              <a:chExt cx="3287808" cy="359542"/>
            </a:xfrm>
          </p:grpSpPr>
          <p:sp>
            <p:nvSpPr>
              <p:cNvPr id="12" name="Parallelogramm 11"/>
              <p:cNvSpPr/>
              <p:nvPr userDrawn="1"/>
            </p:nvSpPr>
            <p:spPr bwMode="auto">
              <a:xfrm>
                <a:off x="3804474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19EAB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13" name="Parallelogramm 12"/>
              <p:cNvSpPr/>
              <p:nvPr userDrawn="1"/>
            </p:nvSpPr>
            <p:spPr bwMode="auto">
              <a:xfrm>
                <a:off x="6678282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00B46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14" name="Parallelogramm 13"/>
              <p:cNvSpPr/>
              <p:nvPr userDrawn="1"/>
            </p:nvSpPr>
            <p:spPr bwMode="auto">
              <a:xfrm>
                <a:off x="6417024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12156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15" name="Parallelogramm 14"/>
              <p:cNvSpPr/>
              <p:nvPr userDrawn="1"/>
            </p:nvSpPr>
            <p:spPr bwMode="auto">
              <a:xfrm>
                <a:off x="6155769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23765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16" name="Parallelogramm 15"/>
              <p:cNvSpPr/>
              <p:nvPr userDrawn="1"/>
            </p:nvSpPr>
            <p:spPr bwMode="auto">
              <a:xfrm>
                <a:off x="5894514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34A72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17" name="Parallelogramm 16"/>
              <p:cNvSpPr/>
              <p:nvPr userDrawn="1"/>
            </p:nvSpPr>
            <p:spPr bwMode="auto">
              <a:xfrm>
                <a:off x="5633259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2587B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18" name="Parallelogramm 17"/>
              <p:cNvSpPr/>
              <p:nvPr userDrawn="1"/>
            </p:nvSpPr>
            <p:spPr bwMode="auto">
              <a:xfrm>
                <a:off x="5372004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26585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20" name="Parallelogramm 19"/>
              <p:cNvSpPr/>
              <p:nvPr userDrawn="1"/>
            </p:nvSpPr>
            <p:spPr bwMode="auto">
              <a:xfrm>
                <a:off x="5110749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2749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21" name="Parallelogramm 20"/>
              <p:cNvSpPr/>
              <p:nvPr userDrawn="1"/>
            </p:nvSpPr>
            <p:spPr bwMode="auto">
              <a:xfrm>
                <a:off x="4849494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18198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22" name="Parallelogramm 21"/>
              <p:cNvSpPr/>
              <p:nvPr userDrawn="1"/>
            </p:nvSpPr>
            <p:spPr bwMode="auto">
              <a:xfrm>
                <a:off x="4588239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38DA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23" name="Parallelogramm 22"/>
              <p:cNvSpPr/>
              <p:nvPr userDrawn="1"/>
            </p:nvSpPr>
            <p:spPr bwMode="auto">
              <a:xfrm>
                <a:off x="4326984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294A4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24" name="Parallelogramm 23"/>
              <p:cNvSpPr/>
              <p:nvPr userDrawn="1"/>
            </p:nvSpPr>
            <p:spPr bwMode="auto">
              <a:xfrm>
                <a:off x="4065729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29AA8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753832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osses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15"/>
          <p:cNvSpPr>
            <a:spLocks noGrp="1"/>
          </p:cNvSpPr>
          <p:nvPr>
            <p:ph type="pic" sz="quarter" idx="12"/>
          </p:nvPr>
        </p:nvSpPr>
        <p:spPr bwMode="auto">
          <a:xfrm>
            <a:off x="533096" y="928440"/>
            <a:ext cx="8085792" cy="3585177"/>
          </a:xfrm>
          <a:custGeom>
            <a:avLst/>
            <a:gdLst>
              <a:gd name="connsiteX0" fmla="*/ 8 w 8085792"/>
              <a:gd name="connsiteY0" fmla="*/ 0 h 3585177"/>
              <a:gd name="connsiteX1" fmla="*/ 8085792 w 8085792"/>
              <a:gd name="connsiteY1" fmla="*/ 0 h 3585177"/>
              <a:gd name="connsiteX2" fmla="*/ 8083990 w 8085792"/>
              <a:gd name="connsiteY2" fmla="*/ 2920424 h 3585177"/>
              <a:gd name="connsiteX3" fmla="*/ 7426443 w 8085792"/>
              <a:gd name="connsiteY3" fmla="*/ 3585177 h 3585177"/>
              <a:gd name="connsiteX4" fmla="*/ 305 w 8085792"/>
              <a:gd name="connsiteY4" fmla="*/ 3581991 h 3585177"/>
              <a:gd name="connsiteX5" fmla="*/ 3 w 8085792"/>
              <a:gd name="connsiteY5" fmla="*/ 34892 h 35851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085792" h="3585177">
                <a:moveTo>
                  <a:pt x="8" y="0"/>
                </a:moveTo>
                <a:lnTo>
                  <a:pt x="8085792" y="0"/>
                </a:lnTo>
                <a:lnTo>
                  <a:pt x="8083990" y="2920424"/>
                </a:lnTo>
                <a:lnTo>
                  <a:pt x="7426443" y="3585177"/>
                </a:lnTo>
                <a:lnTo>
                  <a:pt x="305" y="3581991"/>
                </a:lnTo>
                <a:cubicBezTo>
                  <a:pt x="1165" y="2190443"/>
                  <a:pt x="-71" y="1255292"/>
                  <a:pt x="3" y="34892"/>
                </a:cubicBez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>
            <a:noAutofit/>
          </a:bodyPr>
          <a:lstStyle>
            <a:lvl1pPr>
              <a:buClr>
                <a:schemeClr val="tx1"/>
              </a:buClr>
              <a:defRPr/>
            </a:lvl1pPr>
          </a:lstStyle>
          <a:p>
            <a:r>
              <a:rPr lang="de-DE" noProof="0"/>
              <a:t>Bild auf Platzhalter ziehen oder durch Klicken auf Symbol hinzufügen</a:t>
            </a:r>
            <a:endParaRPr lang="en-GB" noProof="0"/>
          </a:p>
        </p:txBody>
      </p:sp>
      <p:sp>
        <p:nvSpPr>
          <p:cNvPr id="6" name="Rectangle 4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6563" y="4706434"/>
            <a:ext cx="1824037" cy="191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chemeClr val="accent2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9FF9BEAF-778C-7446-863C-7292389481CB}" type="slidenum">
              <a:rPr lang="en-GB" noProof="0" smtClean="0"/>
              <a:pPr>
                <a:defRPr/>
              </a:pPr>
              <a:t>‹Nr.›</a:t>
            </a:fld>
            <a:endParaRPr lang="en-GB" noProof="0"/>
          </a:p>
        </p:txBody>
      </p:sp>
      <p:sp>
        <p:nvSpPr>
          <p:cNvPr id="7" name="Rectangle 5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28434" y="4704862"/>
            <a:ext cx="1905000" cy="192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900">
                <a:solidFill>
                  <a:schemeClr val="accent2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5F8A39F7-97EC-2142-B264-F44D66BBE89D}" type="datetime1">
              <a:rPr lang="en-GB" noProof="0" smtClean="0"/>
              <a:t>21/07/2020</a:t>
            </a:fld>
            <a:endParaRPr lang="en-GB" noProof="0"/>
          </a:p>
        </p:txBody>
      </p:sp>
      <p:grpSp>
        <p:nvGrpSpPr>
          <p:cNvPr id="8" name="Gruppierung 7"/>
          <p:cNvGrpSpPr/>
          <p:nvPr userDrawn="1"/>
        </p:nvGrpSpPr>
        <p:grpSpPr>
          <a:xfrm>
            <a:off x="4283968" y="4703373"/>
            <a:ext cx="4461586" cy="456303"/>
            <a:chOff x="3435423" y="6319903"/>
            <a:chExt cx="5385049" cy="550749"/>
          </a:xfrm>
        </p:grpSpPr>
        <p:grpSp>
          <p:nvGrpSpPr>
            <p:cNvPr id="9" name="Gruppierung 8"/>
            <p:cNvGrpSpPr/>
            <p:nvPr userDrawn="1"/>
          </p:nvGrpSpPr>
          <p:grpSpPr>
            <a:xfrm>
              <a:off x="5762625" y="6553928"/>
              <a:ext cx="3057847" cy="316724"/>
              <a:chOff x="5762625" y="6553928"/>
              <a:chExt cx="3057847" cy="316724"/>
            </a:xfrm>
          </p:grpSpPr>
          <p:cxnSp>
            <p:nvCxnSpPr>
              <p:cNvPr id="25" name="Gerade Verbindung 24"/>
              <p:cNvCxnSpPr/>
              <p:nvPr userDrawn="1"/>
            </p:nvCxnSpPr>
            <p:spPr bwMode="auto">
              <a:xfrm flipV="1">
                <a:off x="6022272" y="6597352"/>
                <a:ext cx="270589" cy="270588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6" name="Gerade Verbindung 25"/>
              <p:cNvCxnSpPr/>
              <p:nvPr userDrawn="1"/>
            </p:nvCxnSpPr>
            <p:spPr bwMode="auto">
              <a:xfrm flipV="1">
                <a:off x="6282861" y="6597352"/>
                <a:ext cx="268441" cy="268440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7" name="Gerade Verbindung 26"/>
              <p:cNvCxnSpPr/>
              <p:nvPr userDrawn="1"/>
            </p:nvCxnSpPr>
            <p:spPr bwMode="auto">
              <a:xfrm flipV="1">
                <a:off x="6541302" y="6597352"/>
                <a:ext cx="268861" cy="268860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8" name="Gerade Verbindung 27"/>
              <p:cNvCxnSpPr/>
              <p:nvPr userDrawn="1"/>
            </p:nvCxnSpPr>
            <p:spPr bwMode="auto">
              <a:xfrm flipV="1">
                <a:off x="6800163" y="6597352"/>
                <a:ext cx="270000" cy="270000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9" name="Gerade Verbindung 28"/>
              <p:cNvCxnSpPr/>
              <p:nvPr userDrawn="1"/>
            </p:nvCxnSpPr>
            <p:spPr bwMode="auto">
              <a:xfrm flipV="1">
                <a:off x="7060163" y="6597352"/>
                <a:ext cx="269194" cy="269194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0" name="Gerade Verbindung 29"/>
              <p:cNvCxnSpPr/>
              <p:nvPr userDrawn="1"/>
            </p:nvCxnSpPr>
            <p:spPr bwMode="auto">
              <a:xfrm flipV="1">
                <a:off x="7319357" y="6597352"/>
                <a:ext cx="269572" cy="269573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1" name="Gerade Verbindung 30"/>
              <p:cNvCxnSpPr/>
              <p:nvPr userDrawn="1"/>
            </p:nvCxnSpPr>
            <p:spPr bwMode="auto">
              <a:xfrm flipV="1">
                <a:off x="8362950" y="6597352"/>
                <a:ext cx="272105" cy="272104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2" name="Gerade Verbindung 31"/>
              <p:cNvCxnSpPr/>
              <p:nvPr userDrawn="1"/>
            </p:nvCxnSpPr>
            <p:spPr bwMode="auto">
              <a:xfrm flipV="1">
                <a:off x="8099651" y="6597352"/>
                <a:ext cx="273300" cy="273300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3" name="Gerade Verbindung 32"/>
              <p:cNvCxnSpPr/>
              <p:nvPr userDrawn="1"/>
            </p:nvCxnSpPr>
            <p:spPr bwMode="auto">
              <a:xfrm flipV="1">
                <a:off x="7840484" y="6597352"/>
                <a:ext cx="269167" cy="269167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4" name="Gerade Verbindung 33"/>
              <p:cNvCxnSpPr/>
              <p:nvPr userDrawn="1"/>
            </p:nvCxnSpPr>
            <p:spPr bwMode="auto">
              <a:xfrm flipV="1">
                <a:off x="7578929" y="6597352"/>
                <a:ext cx="271555" cy="271554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5" name="Gerade Verbindung 34"/>
              <p:cNvCxnSpPr/>
              <p:nvPr userDrawn="1"/>
            </p:nvCxnSpPr>
            <p:spPr bwMode="auto">
              <a:xfrm flipV="1">
                <a:off x="5762625" y="6597352"/>
                <a:ext cx="269647" cy="269648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36" name="Rechteck 35"/>
              <p:cNvSpPr/>
              <p:nvPr userDrawn="1"/>
            </p:nvSpPr>
            <p:spPr bwMode="auto">
              <a:xfrm>
                <a:off x="5937229" y="6553928"/>
                <a:ext cx="2883243" cy="66665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</p:grpSp>
        <p:grpSp>
          <p:nvGrpSpPr>
            <p:cNvPr id="10" name="Gruppierung 9"/>
            <p:cNvGrpSpPr/>
            <p:nvPr userDrawn="1"/>
          </p:nvGrpSpPr>
          <p:grpSpPr>
            <a:xfrm>
              <a:off x="3435423" y="6319903"/>
              <a:ext cx="3287808" cy="359542"/>
              <a:chOff x="3804474" y="5925146"/>
              <a:chExt cx="3287808" cy="359542"/>
            </a:xfrm>
          </p:grpSpPr>
          <p:sp>
            <p:nvSpPr>
              <p:cNvPr id="12" name="Parallelogramm 11"/>
              <p:cNvSpPr/>
              <p:nvPr userDrawn="1"/>
            </p:nvSpPr>
            <p:spPr bwMode="auto">
              <a:xfrm>
                <a:off x="3804474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19EAB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13" name="Parallelogramm 12"/>
              <p:cNvSpPr/>
              <p:nvPr userDrawn="1"/>
            </p:nvSpPr>
            <p:spPr bwMode="auto">
              <a:xfrm>
                <a:off x="6678282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00B46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14" name="Parallelogramm 13"/>
              <p:cNvSpPr/>
              <p:nvPr userDrawn="1"/>
            </p:nvSpPr>
            <p:spPr bwMode="auto">
              <a:xfrm>
                <a:off x="6417024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12156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15" name="Parallelogramm 14"/>
              <p:cNvSpPr/>
              <p:nvPr userDrawn="1"/>
            </p:nvSpPr>
            <p:spPr bwMode="auto">
              <a:xfrm>
                <a:off x="6155769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23765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17" name="Parallelogramm 16"/>
              <p:cNvSpPr/>
              <p:nvPr userDrawn="1"/>
            </p:nvSpPr>
            <p:spPr bwMode="auto">
              <a:xfrm>
                <a:off x="5894514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34A72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18" name="Parallelogramm 17"/>
              <p:cNvSpPr/>
              <p:nvPr userDrawn="1"/>
            </p:nvSpPr>
            <p:spPr bwMode="auto">
              <a:xfrm>
                <a:off x="5633259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2587B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19" name="Parallelogramm 18"/>
              <p:cNvSpPr/>
              <p:nvPr userDrawn="1"/>
            </p:nvSpPr>
            <p:spPr bwMode="auto">
              <a:xfrm>
                <a:off x="5372004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26585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20" name="Parallelogramm 19"/>
              <p:cNvSpPr/>
              <p:nvPr userDrawn="1"/>
            </p:nvSpPr>
            <p:spPr bwMode="auto">
              <a:xfrm>
                <a:off x="5110749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2749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21" name="Parallelogramm 20"/>
              <p:cNvSpPr/>
              <p:nvPr userDrawn="1"/>
            </p:nvSpPr>
            <p:spPr bwMode="auto">
              <a:xfrm>
                <a:off x="4849494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18198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22" name="Parallelogramm 21"/>
              <p:cNvSpPr/>
              <p:nvPr userDrawn="1"/>
            </p:nvSpPr>
            <p:spPr bwMode="auto">
              <a:xfrm>
                <a:off x="4588239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38DA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23" name="Parallelogramm 22"/>
              <p:cNvSpPr/>
              <p:nvPr userDrawn="1"/>
            </p:nvSpPr>
            <p:spPr bwMode="auto">
              <a:xfrm>
                <a:off x="4326984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294A4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24" name="Parallelogramm 23"/>
              <p:cNvSpPr/>
              <p:nvPr userDrawn="1"/>
            </p:nvSpPr>
            <p:spPr bwMode="auto">
              <a:xfrm>
                <a:off x="4065729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29AA8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</p:grpSp>
      </p:grpSp>
    </p:spTree>
    <p:extLst/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7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fld id="{03888D3A-B182-8949-9F70-1309707E4E20}" type="slidenum">
              <a:rPr lang="en-GB" noProof="0" smtClean="0"/>
              <a:pPr>
                <a:defRPr/>
              </a:pPr>
              <a:t>‹Nr.›</a:t>
            </a:fld>
            <a:endParaRPr lang="en-GB" sz="1400" noProof="0"/>
          </a:p>
        </p:txBody>
      </p:sp>
      <p:sp>
        <p:nvSpPr>
          <p:cNvPr id="4" name="Rectangle 51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fld id="{198AD64C-CCF5-CC4A-BA46-EEB0FF8EC03D}" type="datetime1">
              <a:rPr lang="en-GB" noProof="0" smtClean="0"/>
              <a:t>21/07/2020</a:t>
            </a:fld>
            <a:endParaRPr lang="en-GB" sz="1400" noProof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GB" noProof="0" dirty="0"/>
          </a:p>
        </p:txBody>
      </p:sp>
      <p:sp>
        <p:nvSpPr>
          <p:cNvPr id="7" name="Bildplatzhalter 7"/>
          <p:cNvSpPr>
            <a:spLocks noGrp="1"/>
          </p:cNvSpPr>
          <p:nvPr>
            <p:ph type="pic" sz="quarter" idx="12"/>
          </p:nvPr>
        </p:nvSpPr>
        <p:spPr>
          <a:xfrm>
            <a:off x="539752" y="1201762"/>
            <a:ext cx="1620000" cy="1044000"/>
          </a:xfrm>
          <a:solidFill>
            <a:schemeClr val="bg1"/>
          </a:solidFill>
        </p:spPr>
        <p:txBody>
          <a:bodyPr/>
          <a:lstStyle/>
          <a:p>
            <a:r>
              <a:rPr lang="de-DE"/>
              <a:t>Bild auf Platzhalter ziehen oder durch Klicken auf Symbol hinzufügen</a:t>
            </a:r>
          </a:p>
        </p:txBody>
      </p:sp>
      <p:sp>
        <p:nvSpPr>
          <p:cNvPr id="8" name="Bildplatzhalter 7"/>
          <p:cNvSpPr>
            <a:spLocks noGrp="1"/>
          </p:cNvSpPr>
          <p:nvPr>
            <p:ph type="pic" sz="quarter" idx="17"/>
          </p:nvPr>
        </p:nvSpPr>
        <p:spPr>
          <a:xfrm>
            <a:off x="539752" y="2340827"/>
            <a:ext cx="1620000" cy="1044000"/>
          </a:xfrm>
          <a:solidFill>
            <a:schemeClr val="bg1"/>
          </a:solidFill>
        </p:spPr>
        <p:txBody>
          <a:bodyPr/>
          <a:lstStyle/>
          <a:p>
            <a:r>
              <a:rPr lang="de-DE"/>
              <a:t>Bild auf Platzhalter ziehen oder durch Klicken auf Symbol hinzufügen</a:t>
            </a:r>
          </a:p>
        </p:txBody>
      </p:sp>
      <p:sp>
        <p:nvSpPr>
          <p:cNvPr id="9" name="Bildplatzhalter 7"/>
          <p:cNvSpPr>
            <a:spLocks noGrp="1"/>
          </p:cNvSpPr>
          <p:nvPr>
            <p:ph type="pic" sz="quarter" idx="22"/>
          </p:nvPr>
        </p:nvSpPr>
        <p:spPr>
          <a:xfrm>
            <a:off x="539752" y="3473107"/>
            <a:ext cx="1620000" cy="1044000"/>
          </a:xfrm>
          <a:solidFill>
            <a:schemeClr val="bg1"/>
          </a:solidFill>
        </p:spPr>
        <p:txBody>
          <a:bodyPr/>
          <a:lstStyle/>
          <a:p>
            <a:r>
              <a:rPr lang="de-DE"/>
              <a:t>Bild auf Platzhalter ziehen oder durch Klicken auf Symbol hinzufügen</a:t>
            </a:r>
          </a:p>
        </p:txBody>
      </p:sp>
      <p:sp>
        <p:nvSpPr>
          <p:cNvPr id="12" name="Bildplatzhalter 7"/>
          <p:cNvSpPr>
            <a:spLocks noGrp="1"/>
          </p:cNvSpPr>
          <p:nvPr>
            <p:ph type="pic" sz="quarter" idx="23"/>
          </p:nvPr>
        </p:nvSpPr>
        <p:spPr>
          <a:xfrm>
            <a:off x="2692797" y="1201762"/>
            <a:ext cx="1620000" cy="1044000"/>
          </a:xfrm>
          <a:solidFill>
            <a:schemeClr val="bg1"/>
          </a:solidFill>
        </p:spPr>
        <p:txBody>
          <a:bodyPr/>
          <a:lstStyle/>
          <a:p>
            <a:r>
              <a:rPr lang="de-DE"/>
              <a:t>Bild auf Platzhalter ziehen oder durch Klicken auf Symbol hinzufügen</a:t>
            </a:r>
          </a:p>
        </p:txBody>
      </p:sp>
      <p:sp>
        <p:nvSpPr>
          <p:cNvPr id="13" name="Bildplatzhalter 7"/>
          <p:cNvSpPr>
            <a:spLocks noGrp="1"/>
          </p:cNvSpPr>
          <p:nvPr>
            <p:ph type="pic" sz="quarter" idx="24"/>
          </p:nvPr>
        </p:nvSpPr>
        <p:spPr>
          <a:xfrm>
            <a:off x="2692797" y="2340827"/>
            <a:ext cx="1620000" cy="1044000"/>
          </a:xfrm>
          <a:solidFill>
            <a:schemeClr val="bg1"/>
          </a:solidFill>
        </p:spPr>
        <p:txBody>
          <a:bodyPr/>
          <a:lstStyle/>
          <a:p>
            <a:r>
              <a:rPr lang="de-DE"/>
              <a:t>Bild auf Platzhalter ziehen oder durch Klicken auf Symbol hinzufügen</a:t>
            </a:r>
          </a:p>
        </p:txBody>
      </p:sp>
      <p:sp>
        <p:nvSpPr>
          <p:cNvPr id="14" name="Bildplatzhalter 7"/>
          <p:cNvSpPr>
            <a:spLocks noGrp="1"/>
          </p:cNvSpPr>
          <p:nvPr>
            <p:ph type="pic" sz="quarter" idx="25"/>
          </p:nvPr>
        </p:nvSpPr>
        <p:spPr>
          <a:xfrm>
            <a:off x="2692797" y="3473107"/>
            <a:ext cx="1620000" cy="1044000"/>
          </a:xfrm>
          <a:solidFill>
            <a:schemeClr val="bg1"/>
          </a:solidFill>
        </p:spPr>
        <p:txBody>
          <a:bodyPr/>
          <a:lstStyle/>
          <a:p>
            <a:r>
              <a:rPr lang="de-DE"/>
              <a:t>Bild auf Platzhalter ziehen oder durch Klicken auf Symbol hinzufügen</a:t>
            </a:r>
          </a:p>
        </p:txBody>
      </p:sp>
      <p:sp>
        <p:nvSpPr>
          <p:cNvPr id="15" name="Bildplatzhalter 7"/>
          <p:cNvSpPr>
            <a:spLocks noGrp="1"/>
          </p:cNvSpPr>
          <p:nvPr>
            <p:ph type="pic" sz="quarter" idx="26"/>
          </p:nvPr>
        </p:nvSpPr>
        <p:spPr>
          <a:xfrm>
            <a:off x="4845842" y="1201762"/>
            <a:ext cx="1620000" cy="1044000"/>
          </a:xfrm>
          <a:solidFill>
            <a:schemeClr val="bg1"/>
          </a:solidFill>
        </p:spPr>
        <p:txBody>
          <a:bodyPr/>
          <a:lstStyle/>
          <a:p>
            <a:r>
              <a:rPr lang="de-DE"/>
              <a:t>Bild auf Platzhalter ziehen oder durch Klicken auf Symbol hinzufügen</a:t>
            </a:r>
            <a:endParaRPr lang="de-DE" dirty="0"/>
          </a:p>
        </p:txBody>
      </p:sp>
      <p:sp>
        <p:nvSpPr>
          <p:cNvPr id="16" name="Bildplatzhalter 7"/>
          <p:cNvSpPr>
            <a:spLocks noGrp="1"/>
          </p:cNvSpPr>
          <p:nvPr>
            <p:ph type="pic" sz="quarter" idx="27"/>
          </p:nvPr>
        </p:nvSpPr>
        <p:spPr>
          <a:xfrm>
            <a:off x="4845842" y="2340827"/>
            <a:ext cx="1620000" cy="1044000"/>
          </a:xfrm>
          <a:solidFill>
            <a:schemeClr val="bg1"/>
          </a:solidFill>
        </p:spPr>
        <p:txBody>
          <a:bodyPr/>
          <a:lstStyle/>
          <a:p>
            <a:r>
              <a:rPr lang="de-DE"/>
              <a:t>Bild auf Platzhalter ziehen oder durch Klicken auf Symbol hinzufügen</a:t>
            </a:r>
          </a:p>
        </p:txBody>
      </p:sp>
      <p:sp>
        <p:nvSpPr>
          <p:cNvPr id="17" name="Bildplatzhalter 7"/>
          <p:cNvSpPr>
            <a:spLocks noGrp="1"/>
          </p:cNvSpPr>
          <p:nvPr>
            <p:ph type="pic" sz="quarter" idx="28"/>
          </p:nvPr>
        </p:nvSpPr>
        <p:spPr>
          <a:xfrm>
            <a:off x="4845842" y="3473107"/>
            <a:ext cx="1620000" cy="1044000"/>
          </a:xfrm>
          <a:solidFill>
            <a:schemeClr val="bg1"/>
          </a:solidFill>
        </p:spPr>
        <p:txBody>
          <a:bodyPr/>
          <a:lstStyle/>
          <a:p>
            <a:r>
              <a:rPr lang="de-DE"/>
              <a:t>Bild auf Platzhalter ziehen oder durch Klicken auf Symbol hinzufügen</a:t>
            </a:r>
          </a:p>
        </p:txBody>
      </p:sp>
      <p:sp>
        <p:nvSpPr>
          <p:cNvPr id="18" name="Bildplatzhalter 7"/>
          <p:cNvSpPr>
            <a:spLocks noGrp="1"/>
          </p:cNvSpPr>
          <p:nvPr>
            <p:ph type="pic" sz="quarter" idx="29"/>
          </p:nvPr>
        </p:nvSpPr>
        <p:spPr>
          <a:xfrm>
            <a:off x="6998888" y="1201762"/>
            <a:ext cx="1620000" cy="1044000"/>
          </a:xfrm>
          <a:solidFill>
            <a:schemeClr val="bg1"/>
          </a:solidFill>
        </p:spPr>
        <p:txBody>
          <a:bodyPr/>
          <a:lstStyle/>
          <a:p>
            <a:r>
              <a:rPr lang="de-DE"/>
              <a:t>Bild auf Platzhalter ziehen oder durch Klicken auf Symbol hinzufügen</a:t>
            </a:r>
          </a:p>
        </p:txBody>
      </p:sp>
      <p:sp>
        <p:nvSpPr>
          <p:cNvPr id="19" name="Bildplatzhalter 7"/>
          <p:cNvSpPr>
            <a:spLocks noGrp="1"/>
          </p:cNvSpPr>
          <p:nvPr>
            <p:ph type="pic" sz="quarter" idx="30"/>
          </p:nvPr>
        </p:nvSpPr>
        <p:spPr>
          <a:xfrm>
            <a:off x="6998888" y="2340827"/>
            <a:ext cx="1620000" cy="1044000"/>
          </a:xfrm>
          <a:solidFill>
            <a:schemeClr val="bg1"/>
          </a:solidFill>
        </p:spPr>
        <p:txBody>
          <a:bodyPr/>
          <a:lstStyle/>
          <a:p>
            <a:r>
              <a:rPr lang="de-DE"/>
              <a:t>Bild auf Platzhalter ziehen oder durch Klicken auf Symbol hinzufügen</a:t>
            </a:r>
          </a:p>
        </p:txBody>
      </p:sp>
      <p:sp>
        <p:nvSpPr>
          <p:cNvPr id="20" name="Bildplatzhalter 7"/>
          <p:cNvSpPr>
            <a:spLocks noGrp="1"/>
          </p:cNvSpPr>
          <p:nvPr>
            <p:ph type="pic" sz="quarter" idx="31"/>
          </p:nvPr>
        </p:nvSpPr>
        <p:spPr>
          <a:xfrm>
            <a:off x="6998888" y="3473107"/>
            <a:ext cx="1620000" cy="1044000"/>
          </a:xfrm>
          <a:solidFill>
            <a:schemeClr val="bg1"/>
          </a:solidFill>
        </p:spPr>
        <p:txBody>
          <a:bodyPr/>
          <a:lstStyle/>
          <a:p>
            <a:r>
              <a:rPr lang="de-DE"/>
              <a:t>Bild auf Platzhalter ziehen oder durch Klicken auf Symbol hinzufügen</a:t>
            </a:r>
          </a:p>
        </p:txBody>
      </p:sp>
      <p:grpSp>
        <p:nvGrpSpPr>
          <p:cNvPr id="21" name="Gruppierung 20"/>
          <p:cNvGrpSpPr/>
          <p:nvPr userDrawn="1"/>
        </p:nvGrpSpPr>
        <p:grpSpPr>
          <a:xfrm>
            <a:off x="4283968" y="4703373"/>
            <a:ext cx="4461586" cy="456303"/>
            <a:chOff x="3435423" y="6319903"/>
            <a:chExt cx="5385049" cy="550749"/>
          </a:xfrm>
        </p:grpSpPr>
        <p:grpSp>
          <p:nvGrpSpPr>
            <p:cNvPr id="22" name="Gruppierung 21"/>
            <p:cNvGrpSpPr/>
            <p:nvPr userDrawn="1"/>
          </p:nvGrpSpPr>
          <p:grpSpPr>
            <a:xfrm>
              <a:off x="5762625" y="6553928"/>
              <a:ext cx="3057847" cy="316724"/>
              <a:chOff x="5762625" y="6553928"/>
              <a:chExt cx="3057847" cy="316724"/>
            </a:xfrm>
          </p:grpSpPr>
          <p:cxnSp>
            <p:nvCxnSpPr>
              <p:cNvPr id="36" name="Gerade Verbindung 35"/>
              <p:cNvCxnSpPr/>
              <p:nvPr userDrawn="1"/>
            </p:nvCxnSpPr>
            <p:spPr bwMode="auto">
              <a:xfrm flipV="1">
                <a:off x="6022272" y="6597352"/>
                <a:ext cx="270589" cy="270588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7" name="Gerade Verbindung 36"/>
              <p:cNvCxnSpPr/>
              <p:nvPr userDrawn="1"/>
            </p:nvCxnSpPr>
            <p:spPr bwMode="auto">
              <a:xfrm flipV="1">
                <a:off x="6282861" y="6597352"/>
                <a:ext cx="268441" cy="268440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8" name="Gerade Verbindung 37"/>
              <p:cNvCxnSpPr/>
              <p:nvPr userDrawn="1"/>
            </p:nvCxnSpPr>
            <p:spPr bwMode="auto">
              <a:xfrm flipV="1">
                <a:off x="6541302" y="6597352"/>
                <a:ext cx="268861" cy="268860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9" name="Gerade Verbindung 38"/>
              <p:cNvCxnSpPr/>
              <p:nvPr userDrawn="1"/>
            </p:nvCxnSpPr>
            <p:spPr bwMode="auto">
              <a:xfrm flipV="1">
                <a:off x="6800163" y="6597352"/>
                <a:ext cx="270000" cy="270000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0" name="Gerade Verbindung 39"/>
              <p:cNvCxnSpPr/>
              <p:nvPr userDrawn="1"/>
            </p:nvCxnSpPr>
            <p:spPr bwMode="auto">
              <a:xfrm flipV="1">
                <a:off x="7060163" y="6597352"/>
                <a:ext cx="269194" cy="269194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1" name="Gerade Verbindung 40"/>
              <p:cNvCxnSpPr/>
              <p:nvPr userDrawn="1"/>
            </p:nvCxnSpPr>
            <p:spPr bwMode="auto">
              <a:xfrm flipV="1">
                <a:off x="7319357" y="6597352"/>
                <a:ext cx="269572" cy="269573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2" name="Gerade Verbindung 41"/>
              <p:cNvCxnSpPr/>
              <p:nvPr userDrawn="1"/>
            </p:nvCxnSpPr>
            <p:spPr bwMode="auto">
              <a:xfrm flipV="1">
                <a:off x="8362950" y="6597352"/>
                <a:ext cx="272105" cy="272104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3" name="Gerade Verbindung 42"/>
              <p:cNvCxnSpPr/>
              <p:nvPr userDrawn="1"/>
            </p:nvCxnSpPr>
            <p:spPr bwMode="auto">
              <a:xfrm flipV="1">
                <a:off x="8099651" y="6597352"/>
                <a:ext cx="273300" cy="273300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4" name="Gerade Verbindung 43"/>
              <p:cNvCxnSpPr/>
              <p:nvPr userDrawn="1"/>
            </p:nvCxnSpPr>
            <p:spPr bwMode="auto">
              <a:xfrm flipV="1">
                <a:off x="7840484" y="6597352"/>
                <a:ext cx="269167" cy="269167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5" name="Gerade Verbindung 44"/>
              <p:cNvCxnSpPr/>
              <p:nvPr userDrawn="1"/>
            </p:nvCxnSpPr>
            <p:spPr bwMode="auto">
              <a:xfrm flipV="1">
                <a:off x="7578929" y="6597352"/>
                <a:ext cx="271555" cy="271554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6" name="Gerade Verbindung 45"/>
              <p:cNvCxnSpPr/>
              <p:nvPr userDrawn="1"/>
            </p:nvCxnSpPr>
            <p:spPr bwMode="auto">
              <a:xfrm flipV="1">
                <a:off x="5762625" y="6597352"/>
                <a:ext cx="269647" cy="269648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47" name="Rechteck 46"/>
              <p:cNvSpPr/>
              <p:nvPr userDrawn="1"/>
            </p:nvSpPr>
            <p:spPr bwMode="auto">
              <a:xfrm>
                <a:off x="5937229" y="6553928"/>
                <a:ext cx="2883243" cy="66665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</p:grpSp>
        <p:grpSp>
          <p:nvGrpSpPr>
            <p:cNvPr id="23" name="Gruppierung 22"/>
            <p:cNvGrpSpPr/>
            <p:nvPr userDrawn="1"/>
          </p:nvGrpSpPr>
          <p:grpSpPr>
            <a:xfrm>
              <a:off x="3435423" y="6319903"/>
              <a:ext cx="3287808" cy="359542"/>
              <a:chOff x="3804474" y="5925146"/>
              <a:chExt cx="3287808" cy="359542"/>
            </a:xfrm>
          </p:grpSpPr>
          <p:sp>
            <p:nvSpPr>
              <p:cNvPr id="24" name="Parallelogramm 23"/>
              <p:cNvSpPr/>
              <p:nvPr userDrawn="1"/>
            </p:nvSpPr>
            <p:spPr bwMode="auto">
              <a:xfrm>
                <a:off x="3804474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19EAB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25" name="Parallelogramm 24"/>
              <p:cNvSpPr/>
              <p:nvPr userDrawn="1"/>
            </p:nvSpPr>
            <p:spPr bwMode="auto">
              <a:xfrm>
                <a:off x="6678282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00B46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26" name="Parallelogramm 25"/>
              <p:cNvSpPr/>
              <p:nvPr userDrawn="1"/>
            </p:nvSpPr>
            <p:spPr bwMode="auto">
              <a:xfrm>
                <a:off x="6417024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12156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27" name="Parallelogramm 26"/>
              <p:cNvSpPr/>
              <p:nvPr userDrawn="1"/>
            </p:nvSpPr>
            <p:spPr bwMode="auto">
              <a:xfrm>
                <a:off x="6155769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23765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28" name="Parallelogramm 27"/>
              <p:cNvSpPr/>
              <p:nvPr userDrawn="1"/>
            </p:nvSpPr>
            <p:spPr bwMode="auto">
              <a:xfrm>
                <a:off x="5894514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34A72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29" name="Parallelogramm 28"/>
              <p:cNvSpPr/>
              <p:nvPr userDrawn="1"/>
            </p:nvSpPr>
            <p:spPr bwMode="auto">
              <a:xfrm>
                <a:off x="5633259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2587B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30" name="Parallelogramm 29"/>
              <p:cNvSpPr/>
              <p:nvPr userDrawn="1"/>
            </p:nvSpPr>
            <p:spPr bwMode="auto">
              <a:xfrm>
                <a:off x="5372004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26585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31" name="Parallelogramm 30"/>
              <p:cNvSpPr/>
              <p:nvPr userDrawn="1"/>
            </p:nvSpPr>
            <p:spPr bwMode="auto">
              <a:xfrm>
                <a:off x="5110749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2749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32" name="Parallelogramm 31"/>
              <p:cNvSpPr/>
              <p:nvPr userDrawn="1"/>
            </p:nvSpPr>
            <p:spPr bwMode="auto">
              <a:xfrm>
                <a:off x="4849494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18198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33" name="Parallelogramm 32"/>
              <p:cNvSpPr/>
              <p:nvPr userDrawn="1"/>
            </p:nvSpPr>
            <p:spPr bwMode="auto">
              <a:xfrm>
                <a:off x="4588239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38DA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34" name="Parallelogramm 33"/>
              <p:cNvSpPr/>
              <p:nvPr userDrawn="1"/>
            </p:nvSpPr>
            <p:spPr bwMode="auto">
              <a:xfrm>
                <a:off x="4326984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294A4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35" name="Parallelogramm 34"/>
              <p:cNvSpPr/>
              <p:nvPr userDrawn="1"/>
            </p:nvSpPr>
            <p:spPr bwMode="auto">
              <a:xfrm>
                <a:off x="4065729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29AA8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</p:grpSp>
      </p:grpSp>
    </p:spTree>
    <p:extLst/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b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11" name="Rectangle 27"/>
          <p:cNvSpPr>
            <a:spLocks noGrp="1" noChangeArrowheads="1"/>
          </p:cNvSpPr>
          <p:nvPr>
            <p:ph type="ctrTitle" sz="quarter" hasCustomPrompt="1"/>
          </p:nvPr>
        </p:nvSpPr>
        <p:spPr>
          <a:xfrm>
            <a:off x="522001" y="1296000"/>
            <a:ext cx="8077201" cy="816769"/>
          </a:xfrm>
        </p:spPr>
        <p:txBody>
          <a:bodyPr anchor="b"/>
          <a:lstStyle>
            <a:lvl1pPr>
              <a:lnSpc>
                <a:spcPts val="4000"/>
              </a:lnSpc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GB" noProof="0" dirty="0"/>
              <a:t>Thank you!</a:t>
            </a:r>
          </a:p>
        </p:txBody>
      </p:sp>
      <p:sp>
        <p:nvSpPr>
          <p:cNvPr id="42012" name="Rectangle 2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530226" y="2133000"/>
            <a:ext cx="8074025" cy="600768"/>
          </a:xfrm>
        </p:spPr>
        <p:txBody>
          <a:bodyPr/>
          <a:lstStyle>
            <a:lvl1pPr marL="0" indent="0">
              <a:buFont typeface="Wingdings" pitchFamily="-65" charset="2"/>
              <a:buNone/>
              <a:defRPr sz="2000">
                <a:solidFill>
                  <a:schemeClr val="accent3"/>
                </a:solidFill>
              </a:defRPr>
            </a:lvl1pPr>
          </a:lstStyle>
          <a:p>
            <a:r>
              <a:rPr lang="de-DE" noProof="0"/>
              <a:t>Master-Untertitelformat bearbeiten</a:t>
            </a:r>
            <a:endParaRPr lang="en-GB" noProof="0" dirty="0"/>
          </a:p>
        </p:txBody>
      </p:sp>
      <p:grpSp>
        <p:nvGrpSpPr>
          <p:cNvPr id="6" name="Gruppierung 5"/>
          <p:cNvGrpSpPr/>
          <p:nvPr userDrawn="1"/>
        </p:nvGrpSpPr>
        <p:grpSpPr>
          <a:xfrm>
            <a:off x="3635896" y="3840832"/>
            <a:ext cx="5508104" cy="1302668"/>
            <a:chOff x="3635896" y="5555331"/>
            <a:chExt cx="5508104" cy="1302668"/>
          </a:xfrm>
        </p:grpSpPr>
        <p:sp>
          <p:nvSpPr>
            <p:cNvPr id="7" name="Parallelogramm 6"/>
            <p:cNvSpPr/>
            <p:nvPr/>
          </p:nvSpPr>
          <p:spPr bwMode="auto">
            <a:xfrm>
              <a:off x="4957911" y="5558506"/>
              <a:ext cx="2483505" cy="1299493"/>
            </a:xfrm>
            <a:prstGeom prst="parallelogram">
              <a:avLst>
                <a:gd name="adj" fmla="val 99957"/>
              </a:avLst>
            </a:prstGeom>
            <a:gradFill>
              <a:gsLst>
                <a:gs pos="0">
                  <a:srgbClr val="3A9EAA"/>
                </a:gs>
                <a:gs pos="100000">
                  <a:srgbClr val="3D7591"/>
                </a:gs>
              </a:gsLst>
              <a:lin ang="0" scaled="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000" b="0" i="0" u="none" strike="noStrike" cap="none" normalizeH="0" baseline="0">
                <a:ln>
                  <a:noFill/>
                </a:ln>
                <a:solidFill>
                  <a:srgbClr val="666369"/>
                </a:solidFill>
                <a:effectLst/>
                <a:latin typeface="Arial" pitchFamily="-65" charset="0"/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8" name="Freihandform 7"/>
            <p:cNvSpPr/>
            <p:nvPr/>
          </p:nvSpPr>
          <p:spPr bwMode="auto">
            <a:xfrm>
              <a:off x="8348187" y="6061844"/>
              <a:ext cx="795813" cy="796155"/>
            </a:xfrm>
            <a:custGeom>
              <a:avLst/>
              <a:gdLst>
                <a:gd name="connsiteX0" fmla="*/ 718073 w 718073"/>
                <a:gd name="connsiteY0" fmla="*/ 0 h 718382"/>
                <a:gd name="connsiteX1" fmla="*/ 718073 w 718073"/>
                <a:gd name="connsiteY1" fmla="*/ 718382 h 718382"/>
                <a:gd name="connsiteX2" fmla="*/ 0 w 718073"/>
                <a:gd name="connsiteY2" fmla="*/ 718382 h 7183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18073" h="718382">
                  <a:moveTo>
                    <a:pt x="718073" y="0"/>
                  </a:moveTo>
                  <a:lnTo>
                    <a:pt x="718073" y="718382"/>
                  </a:lnTo>
                  <a:lnTo>
                    <a:pt x="0" y="718382"/>
                  </a:lnTo>
                  <a:close/>
                </a:path>
              </a:pathLst>
            </a:custGeom>
            <a:solidFill>
              <a:srgbClr val="3D75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000" b="0" i="0" u="none" strike="noStrike" cap="none" normalizeH="0" baseline="0">
                <a:ln>
                  <a:noFill/>
                </a:ln>
                <a:solidFill>
                  <a:srgbClr val="666369"/>
                </a:solidFill>
                <a:effectLst/>
                <a:latin typeface="Arial" pitchFamily="-65" charset="0"/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grpSp>
          <p:nvGrpSpPr>
            <p:cNvPr id="9" name="Gruppierung 8"/>
            <p:cNvGrpSpPr/>
            <p:nvPr/>
          </p:nvGrpSpPr>
          <p:grpSpPr>
            <a:xfrm>
              <a:off x="3635896" y="5555331"/>
              <a:ext cx="2170426" cy="299369"/>
              <a:chOff x="3635896" y="5555331"/>
              <a:chExt cx="2170426" cy="299369"/>
            </a:xfrm>
          </p:grpSpPr>
          <p:sp>
            <p:nvSpPr>
              <p:cNvPr id="16" name="Parallelogramm 15"/>
              <p:cNvSpPr/>
              <p:nvPr/>
            </p:nvSpPr>
            <p:spPr bwMode="auto">
              <a:xfrm>
                <a:off x="3635896" y="5555331"/>
                <a:ext cx="337503" cy="299369"/>
              </a:xfrm>
              <a:prstGeom prst="parallelogram">
                <a:avLst>
                  <a:gd name="adj" fmla="val 99957"/>
                </a:avLst>
              </a:prstGeom>
              <a:solidFill>
                <a:srgbClr val="38B5B8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17" name="Parallelogramm 16"/>
              <p:cNvSpPr/>
              <p:nvPr/>
            </p:nvSpPr>
            <p:spPr bwMode="auto">
              <a:xfrm>
                <a:off x="4002481" y="5555331"/>
                <a:ext cx="337503" cy="299369"/>
              </a:xfrm>
              <a:prstGeom prst="parallelogram">
                <a:avLst>
                  <a:gd name="adj" fmla="val 99957"/>
                </a:avLst>
              </a:prstGeom>
              <a:solidFill>
                <a:srgbClr val="38B5B8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18" name="Parallelogramm 17"/>
              <p:cNvSpPr/>
              <p:nvPr/>
            </p:nvSpPr>
            <p:spPr bwMode="auto">
              <a:xfrm>
                <a:off x="4369066" y="5555331"/>
                <a:ext cx="337503" cy="299369"/>
              </a:xfrm>
              <a:prstGeom prst="parallelogram">
                <a:avLst>
                  <a:gd name="adj" fmla="val 99957"/>
                </a:avLst>
              </a:prstGeom>
              <a:solidFill>
                <a:srgbClr val="38B5B8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19" name="Parallelogramm 18"/>
              <p:cNvSpPr/>
              <p:nvPr/>
            </p:nvSpPr>
            <p:spPr bwMode="auto">
              <a:xfrm>
                <a:off x="4735651" y="5555331"/>
                <a:ext cx="337503" cy="299369"/>
              </a:xfrm>
              <a:prstGeom prst="parallelogram">
                <a:avLst>
                  <a:gd name="adj" fmla="val 99957"/>
                </a:avLst>
              </a:prstGeom>
              <a:solidFill>
                <a:srgbClr val="38B5B8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20" name="Parallelogramm 19"/>
              <p:cNvSpPr/>
              <p:nvPr/>
            </p:nvSpPr>
            <p:spPr bwMode="auto">
              <a:xfrm>
                <a:off x="5102236" y="5555331"/>
                <a:ext cx="337503" cy="299369"/>
              </a:xfrm>
              <a:prstGeom prst="parallelogram">
                <a:avLst>
                  <a:gd name="adj" fmla="val 99957"/>
                </a:avLst>
              </a:prstGeom>
              <a:solidFill>
                <a:srgbClr val="38B5B8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21" name="Parallelogramm 20"/>
              <p:cNvSpPr/>
              <p:nvPr/>
            </p:nvSpPr>
            <p:spPr bwMode="auto">
              <a:xfrm>
                <a:off x="5468819" y="5555331"/>
                <a:ext cx="337503" cy="299369"/>
              </a:xfrm>
              <a:prstGeom prst="parallelogram">
                <a:avLst>
                  <a:gd name="adj" fmla="val 99957"/>
                </a:avLst>
              </a:prstGeom>
              <a:solidFill>
                <a:srgbClr val="38B5B8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</p:grpSp>
        <p:grpSp>
          <p:nvGrpSpPr>
            <p:cNvPr id="12" name="Gruppierung 11"/>
            <p:cNvGrpSpPr/>
            <p:nvPr/>
          </p:nvGrpSpPr>
          <p:grpSpPr>
            <a:xfrm>
              <a:off x="6732240" y="6061844"/>
              <a:ext cx="2045210" cy="592328"/>
              <a:chOff x="6709616" y="6061844"/>
              <a:chExt cx="2045210" cy="592328"/>
            </a:xfrm>
          </p:grpSpPr>
          <p:sp>
            <p:nvSpPr>
              <p:cNvPr id="13" name="Parallelogramm 12"/>
              <p:cNvSpPr/>
              <p:nvPr/>
            </p:nvSpPr>
            <p:spPr bwMode="auto">
              <a:xfrm>
                <a:off x="6709616" y="6061844"/>
                <a:ext cx="630438" cy="592328"/>
              </a:xfrm>
              <a:prstGeom prst="parallelogram">
                <a:avLst>
                  <a:gd name="adj" fmla="val 99957"/>
                </a:avLst>
              </a:prstGeom>
              <a:solidFill>
                <a:srgbClr val="38B5B8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14" name="Parallelogramm 13"/>
              <p:cNvSpPr/>
              <p:nvPr/>
            </p:nvSpPr>
            <p:spPr bwMode="auto">
              <a:xfrm>
                <a:off x="7413188" y="6061844"/>
                <a:ext cx="630438" cy="592328"/>
              </a:xfrm>
              <a:prstGeom prst="parallelogram">
                <a:avLst>
                  <a:gd name="adj" fmla="val 99957"/>
                </a:avLst>
              </a:prstGeom>
              <a:solidFill>
                <a:srgbClr val="38B5B8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15" name="Parallelogramm 14"/>
              <p:cNvSpPr/>
              <p:nvPr/>
            </p:nvSpPr>
            <p:spPr bwMode="auto">
              <a:xfrm>
                <a:off x="8124388" y="6061844"/>
                <a:ext cx="630438" cy="592328"/>
              </a:xfrm>
              <a:prstGeom prst="parallelogram">
                <a:avLst>
                  <a:gd name="adj" fmla="val 99957"/>
                </a:avLst>
              </a:prstGeom>
              <a:solidFill>
                <a:srgbClr val="38B5B8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</p:grpSp>
      </p:grpSp>
      <p:grpSp>
        <p:nvGrpSpPr>
          <p:cNvPr id="22" name="Gruppierung 21"/>
          <p:cNvGrpSpPr/>
          <p:nvPr userDrawn="1"/>
        </p:nvGrpSpPr>
        <p:grpSpPr>
          <a:xfrm>
            <a:off x="2587960" y="2984548"/>
            <a:ext cx="4926351" cy="389740"/>
            <a:chOff x="2587960" y="4027999"/>
            <a:chExt cx="4926351" cy="389740"/>
          </a:xfrm>
        </p:grpSpPr>
        <p:sp>
          <p:nvSpPr>
            <p:cNvPr id="23" name="Parallelogramm 22"/>
            <p:cNvSpPr/>
            <p:nvPr userDrawn="1"/>
          </p:nvSpPr>
          <p:spPr bwMode="auto">
            <a:xfrm>
              <a:off x="2587960" y="4027999"/>
              <a:ext cx="463537" cy="389740"/>
            </a:xfrm>
            <a:prstGeom prst="parallelogram">
              <a:avLst>
                <a:gd name="adj" fmla="val 99957"/>
              </a:avLst>
            </a:prstGeom>
            <a:solidFill>
              <a:srgbClr val="39A0A5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000" b="0" i="0" u="none" strike="noStrike" cap="none" normalizeH="0" baseline="0">
                <a:ln>
                  <a:noFill/>
                </a:ln>
                <a:solidFill>
                  <a:srgbClr val="666369"/>
                </a:solidFill>
                <a:effectLst/>
                <a:latin typeface="Arial" pitchFamily="-65" charset="0"/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24" name="Parallelogramm 23"/>
            <p:cNvSpPr/>
            <p:nvPr userDrawn="1"/>
          </p:nvSpPr>
          <p:spPr bwMode="auto">
            <a:xfrm>
              <a:off x="3481786" y="4027999"/>
              <a:ext cx="463537" cy="389740"/>
            </a:xfrm>
            <a:prstGeom prst="parallelogram">
              <a:avLst>
                <a:gd name="adj" fmla="val 99957"/>
              </a:avLst>
            </a:prstGeom>
            <a:solidFill>
              <a:srgbClr val="3B8A9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000" b="0" i="0" u="none" strike="noStrike" cap="none" normalizeH="0" baseline="0">
                <a:ln>
                  <a:noFill/>
                </a:ln>
                <a:solidFill>
                  <a:srgbClr val="666369"/>
                </a:solidFill>
                <a:effectLst/>
                <a:latin typeface="Arial" pitchFamily="-65" charset="0"/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25" name="Parallelogramm 24"/>
            <p:cNvSpPr/>
            <p:nvPr userDrawn="1"/>
          </p:nvSpPr>
          <p:spPr bwMode="auto">
            <a:xfrm>
              <a:off x="4369066" y="4027999"/>
              <a:ext cx="463537" cy="389740"/>
            </a:xfrm>
            <a:prstGeom prst="parallelogram">
              <a:avLst>
                <a:gd name="adj" fmla="val 99957"/>
              </a:avLst>
            </a:prstGeom>
            <a:solidFill>
              <a:srgbClr val="3D6D8C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000" b="0" i="0" u="none" strike="noStrike" cap="none" normalizeH="0" baseline="0">
                <a:ln>
                  <a:noFill/>
                </a:ln>
                <a:solidFill>
                  <a:srgbClr val="666369"/>
                </a:solidFill>
                <a:effectLst/>
                <a:latin typeface="Arial" pitchFamily="-65" charset="0"/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26" name="Parallelogramm 25"/>
            <p:cNvSpPr/>
            <p:nvPr userDrawn="1"/>
          </p:nvSpPr>
          <p:spPr bwMode="auto">
            <a:xfrm>
              <a:off x="5264146" y="4027999"/>
              <a:ext cx="463537" cy="389740"/>
            </a:xfrm>
            <a:prstGeom prst="parallelogram">
              <a:avLst>
                <a:gd name="adj" fmla="val 99957"/>
              </a:avLst>
            </a:prstGeom>
            <a:solidFill>
              <a:srgbClr val="3F577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000" b="0" i="0" u="none" strike="noStrike" cap="none" normalizeH="0" baseline="0">
                <a:ln>
                  <a:noFill/>
                </a:ln>
                <a:solidFill>
                  <a:srgbClr val="666369"/>
                </a:solidFill>
                <a:effectLst/>
                <a:latin typeface="Arial" pitchFamily="-65" charset="0"/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27" name="Parallelogramm 26"/>
            <p:cNvSpPr/>
            <p:nvPr userDrawn="1"/>
          </p:nvSpPr>
          <p:spPr bwMode="auto">
            <a:xfrm>
              <a:off x="6157479" y="4027999"/>
              <a:ext cx="463537" cy="389740"/>
            </a:xfrm>
            <a:prstGeom prst="parallelogram">
              <a:avLst>
                <a:gd name="adj" fmla="val 99957"/>
              </a:avLst>
            </a:prstGeom>
            <a:solidFill>
              <a:srgbClr val="40427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000" b="0" i="0" u="none" strike="noStrike" cap="none" normalizeH="0" baseline="0">
                <a:ln>
                  <a:noFill/>
                </a:ln>
                <a:solidFill>
                  <a:srgbClr val="666369"/>
                </a:solidFill>
                <a:effectLst/>
                <a:latin typeface="Arial" pitchFamily="-65" charset="0"/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28" name="Parallelogramm 27"/>
            <p:cNvSpPr/>
            <p:nvPr userDrawn="1"/>
          </p:nvSpPr>
          <p:spPr bwMode="auto">
            <a:xfrm>
              <a:off x="7050774" y="4027999"/>
              <a:ext cx="463537" cy="389740"/>
            </a:xfrm>
            <a:prstGeom prst="parallelogram">
              <a:avLst>
                <a:gd name="adj" fmla="val 99957"/>
              </a:avLst>
            </a:prstGeom>
            <a:solidFill>
              <a:srgbClr val="422B6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000" b="0" i="0" u="none" strike="noStrike" cap="none" normalizeH="0" baseline="0">
                <a:ln>
                  <a:noFill/>
                </a:ln>
                <a:solidFill>
                  <a:srgbClr val="666369"/>
                </a:solidFill>
                <a:effectLst/>
                <a:latin typeface="Arial" pitchFamily="-65" charset="0"/>
                <a:ea typeface="ＭＳ Ｐゴシック" pitchFamily="-65" charset="-128"/>
                <a:cs typeface="ＭＳ Ｐゴシック" pitchFamily="-65" charset="-128"/>
              </a:endParaRPr>
            </a:p>
          </p:txBody>
        </p:sp>
      </p:grpSp>
      <p:pic>
        <p:nvPicPr>
          <p:cNvPr id="29" name="Bild 28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72200" y="455837"/>
            <a:ext cx="2237030" cy="659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96709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Gruppierung 58"/>
          <p:cNvGrpSpPr/>
          <p:nvPr userDrawn="1"/>
        </p:nvGrpSpPr>
        <p:grpSpPr>
          <a:xfrm>
            <a:off x="-7816" y="0"/>
            <a:ext cx="9159631" cy="5143500"/>
            <a:chOff x="-7816" y="0"/>
            <a:chExt cx="9159631" cy="5143500"/>
          </a:xfrm>
        </p:grpSpPr>
        <p:grpSp>
          <p:nvGrpSpPr>
            <p:cNvPr id="25" name="Gruppierung 24"/>
            <p:cNvGrpSpPr/>
            <p:nvPr userDrawn="1"/>
          </p:nvGrpSpPr>
          <p:grpSpPr>
            <a:xfrm>
              <a:off x="-7816" y="0"/>
              <a:ext cx="9159631" cy="5143500"/>
              <a:chOff x="-7816" y="0"/>
              <a:chExt cx="9159631" cy="5143500"/>
            </a:xfrm>
          </p:grpSpPr>
          <p:grpSp>
            <p:nvGrpSpPr>
              <p:cNvPr id="26" name="Gruppierung 25"/>
              <p:cNvGrpSpPr/>
              <p:nvPr userDrawn="1"/>
            </p:nvGrpSpPr>
            <p:grpSpPr>
              <a:xfrm>
                <a:off x="-7816" y="0"/>
                <a:ext cx="9159631" cy="5143500"/>
                <a:chOff x="-7816" y="0"/>
                <a:chExt cx="9159631" cy="5143500"/>
              </a:xfrm>
            </p:grpSpPr>
            <p:cxnSp>
              <p:nvCxnSpPr>
                <p:cNvPr id="28" name="Gerade Verbindung 27"/>
                <p:cNvCxnSpPr/>
                <p:nvPr userDrawn="1"/>
              </p:nvCxnSpPr>
              <p:spPr bwMode="auto">
                <a:xfrm>
                  <a:off x="530225" y="0"/>
                  <a:ext cx="0" cy="51435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accent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9" name="Gerade Verbindung 28"/>
                <p:cNvCxnSpPr/>
                <p:nvPr userDrawn="1"/>
              </p:nvCxnSpPr>
              <p:spPr bwMode="auto">
                <a:xfrm>
                  <a:off x="8615685" y="0"/>
                  <a:ext cx="0" cy="51435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accent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0" name="Gerade Verbindung 29"/>
                <p:cNvCxnSpPr/>
                <p:nvPr userDrawn="1"/>
              </p:nvCxnSpPr>
              <p:spPr bwMode="auto">
                <a:xfrm>
                  <a:off x="7815" y="1201842"/>
                  <a:ext cx="9144000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accent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1" name="Gerade Verbindung 30"/>
                <p:cNvCxnSpPr/>
                <p:nvPr userDrawn="1"/>
              </p:nvCxnSpPr>
              <p:spPr bwMode="auto">
                <a:xfrm>
                  <a:off x="0" y="580012"/>
                  <a:ext cx="9144000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accent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2" name="Gerade Verbindung 31"/>
                <p:cNvCxnSpPr/>
                <p:nvPr userDrawn="1"/>
              </p:nvCxnSpPr>
              <p:spPr bwMode="auto">
                <a:xfrm>
                  <a:off x="-7816" y="4814186"/>
                  <a:ext cx="9144000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accent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3" name="Gerade Verbindung 32"/>
                <p:cNvCxnSpPr/>
                <p:nvPr userDrawn="1"/>
              </p:nvCxnSpPr>
              <p:spPr bwMode="auto">
                <a:xfrm>
                  <a:off x="7956376" y="0"/>
                  <a:ext cx="0" cy="51435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accent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4" name="Gerade Verbindung 33"/>
                <p:cNvCxnSpPr/>
                <p:nvPr userDrawn="1"/>
              </p:nvCxnSpPr>
              <p:spPr bwMode="auto">
                <a:xfrm>
                  <a:off x="0" y="4515966"/>
                  <a:ext cx="9144000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accent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cxnSp>
            <p:nvCxnSpPr>
              <p:cNvPr id="27" name="Gerade Verbindung 26"/>
              <p:cNvCxnSpPr/>
              <p:nvPr userDrawn="1"/>
            </p:nvCxnSpPr>
            <p:spPr bwMode="auto">
              <a:xfrm>
                <a:off x="0" y="928439"/>
                <a:ext cx="91440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accent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55" name="Gerade Verbindung 54"/>
            <p:cNvCxnSpPr/>
            <p:nvPr userDrawn="1"/>
          </p:nvCxnSpPr>
          <p:spPr bwMode="auto">
            <a:xfrm>
              <a:off x="3572273" y="0"/>
              <a:ext cx="0" cy="5143500"/>
            </a:xfrm>
            <a:prstGeom prst="line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6" name="Gerade Verbindung 55"/>
            <p:cNvCxnSpPr/>
            <p:nvPr userDrawn="1"/>
          </p:nvCxnSpPr>
          <p:spPr bwMode="auto">
            <a:xfrm>
              <a:off x="3419872" y="0"/>
              <a:ext cx="0" cy="5143500"/>
            </a:xfrm>
            <a:prstGeom prst="line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7" name="Gerade Verbindung 56"/>
            <p:cNvCxnSpPr/>
            <p:nvPr userDrawn="1"/>
          </p:nvCxnSpPr>
          <p:spPr bwMode="auto">
            <a:xfrm>
              <a:off x="4641850" y="0"/>
              <a:ext cx="0" cy="5143500"/>
            </a:xfrm>
            <a:prstGeom prst="line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8" name="Gerade Verbindung 57"/>
            <p:cNvCxnSpPr/>
            <p:nvPr userDrawn="1"/>
          </p:nvCxnSpPr>
          <p:spPr bwMode="auto">
            <a:xfrm>
              <a:off x="4489449" y="0"/>
              <a:ext cx="0" cy="5143500"/>
            </a:xfrm>
            <a:prstGeom prst="line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910402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11" name="Rectangle 27"/>
          <p:cNvSpPr>
            <a:spLocks noGrp="1" noChangeArrowheads="1"/>
          </p:cNvSpPr>
          <p:nvPr>
            <p:ph type="ctrTitle" sz="quarter"/>
          </p:nvPr>
        </p:nvSpPr>
        <p:spPr>
          <a:xfrm>
            <a:off x="522001" y="3712578"/>
            <a:ext cx="8077201" cy="459121"/>
          </a:xfrm>
        </p:spPr>
        <p:txBody>
          <a:bodyPr anchor="b"/>
          <a:lstStyle>
            <a:lvl1pPr>
              <a:lnSpc>
                <a:spcPts val="4000"/>
              </a:lnSpc>
              <a:defRPr sz="2700" cap="all" baseline="0">
                <a:solidFill>
                  <a:schemeClr val="accent2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en-GB" noProof="0" dirty="0"/>
          </a:p>
        </p:txBody>
      </p:sp>
      <p:sp>
        <p:nvSpPr>
          <p:cNvPr id="42012" name="Rectangle 2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530226" y="4191930"/>
            <a:ext cx="8074025" cy="600768"/>
          </a:xfrm>
        </p:spPr>
        <p:txBody>
          <a:bodyPr/>
          <a:lstStyle>
            <a:lvl1pPr marL="0" indent="0">
              <a:buFont typeface="Wingdings" pitchFamily="-65" charset="2"/>
              <a:buNone/>
              <a:defRPr sz="2000">
                <a:solidFill>
                  <a:schemeClr val="accent3"/>
                </a:solidFill>
              </a:defRPr>
            </a:lvl1pPr>
          </a:lstStyle>
          <a:p>
            <a:r>
              <a:rPr lang="de-DE" noProof="0"/>
              <a:t>Master-Untertitelformat bearbeiten</a:t>
            </a:r>
            <a:endParaRPr lang="en-GB" noProof="0" dirty="0"/>
          </a:p>
        </p:txBody>
      </p:sp>
      <p:sp>
        <p:nvSpPr>
          <p:cNvPr id="19" name="Bildplatzhalter 18"/>
          <p:cNvSpPr>
            <a:spLocks noGrp="1"/>
          </p:cNvSpPr>
          <p:nvPr>
            <p:ph type="pic" sz="quarter" idx="13"/>
          </p:nvPr>
        </p:nvSpPr>
        <p:spPr bwMode="auto">
          <a:xfrm>
            <a:off x="533402" y="1435578"/>
            <a:ext cx="8084447" cy="2249098"/>
          </a:xfrm>
          <a:custGeom>
            <a:avLst/>
            <a:gdLst>
              <a:gd name="connsiteX0" fmla="*/ 0 w 8084447"/>
              <a:gd name="connsiteY0" fmla="*/ 0 h 2249098"/>
              <a:gd name="connsiteX1" fmla="*/ 8083969 w 8084447"/>
              <a:gd name="connsiteY1" fmla="*/ 0 h 2249098"/>
              <a:gd name="connsiteX2" fmla="*/ 8084277 w 8084447"/>
              <a:gd name="connsiteY2" fmla="*/ 352027 h 2249098"/>
              <a:gd name="connsiteX3" fmla="*/ 8083685 w 8084447"/>
              <a:gd name="connsiteY3" fmla="*/ 1586625 h 2249098"/>
              <a:gd name="connsiteX4" fmla="*/ 7426138 w 8084447"/>
              <a:gd name="connsiteY4" fmla="*/ 2249098 h 2249098"/>
              <a:gd name="connsiteX5" fmla="*/ 0 w 8084447"/>
              <a:gd name="connsiteY5" fmla="*/ 2245923 h 22490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084447" h="2249098">
                <a:moveTo>
                  <a:pt x="0" y="0"/>
                </a:moveTo>
                <a:lnTo>
                  <a:pt x="8083969" y="0"/>
                </a:lnTo>
                <a:lnTo>
                  <a:pt x="8084277" y="352027"/>
                </a:lnTo>
                <a:cubicBezTo>
                  <a:pt x="8084578" y="798937"/>
                  <a:pt x="8084538" y="1221624"/>
                  <a:pt x="8083685" y="1586625"/>
                </a:cubicBezTo>
                <a:lnTo>
                  <a:pt x="7426138" y="2249098"/>
                </a:lnTo>
                <a:lnTo>
                  <a:pt x="0" y="2245923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>
            <a:noAutofit/>
          </a:bodyPr>
          <a:lstStyle>
            <a:lvl1pPr>
              <a:buClr>
                <a:schemeClr val="tx1"/>
              </a:buClr>
              <a:defRPr/>
            </a:lvl1pPr>
          </a:lstStyle>
          <a:p>
            <a:r>
              <a:rPr lang="de-DE" noProof="0"/>
              <a:t>Bild auf Platzhalter ziehen oder durch Klicken auf Symbol hinzufügen</a:t>
            </a:r>
            <a:endParaRPr lang="en-GB" noProof="0"/>
          </a:p>
        </p:txBody>
      </p:sp>
      <p:pic>
        <p:nvPicPr>
          <p:cNvPr id="7" name="Bild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72200" y="455837"/>
            <a:ext cx="2237030" cy="659637"/>
          </a:xfrm>
          <a:prstGeom prst="rect">
            <a:avLst/>
          </a:prstGeom>
        </p:spPr>
      </p:pic>
      <p:grpSp>
        <p:nvGrpSpPr>
          <p:cNvPr id="9" name="Gruppierung 8"/>
          <p:cNvGrpSpPr/>
          <p:nvPr userDrawn="1"/>
        </p:nvGrpSpPr>
        <p:grpSpPr>
          <a:xfrm>
            <a:off x="4283968" y="4703373"/>
            <a:ext cx="4461586" cy="456303"/>
            <a:chOff x="3435423" y="6319903"/>
            <a:chExt cx="5385049" cy="550749"/>
          </a:xfrm>
        </p:grpSpPr>
        <p:grpSp>
          <p:nvGrpSpPr>
            <p:cNvPr id="10" name="Gruppierung 9"/>
            <p:cNvGrpSpPr/>
            <p:nvPr userDrawn="1"/>
          </p:nvGrpSpPr>
          <p:grpSpPr>
            <a:xfrm>
              <a:off x="5762625" y="6553928"/>
              <a:ext cx="3057847" cy="316724"/>
              <a:chOff x="5762625" y="6553928"/>
              <a:chExt cx="3057847" cy="316724"/>
            </a:xfrm>
          </p:grpSpPr>
          <p:cxnSp>
            <p:nvCxnSpPr>
              <p:cNvPr id="26" name="Gerade Verbindung 25"/>
              <p:cNvCxnSpPr/>
              <p:nvPr userDrawn="1"/>
            </p:nvCxnSpPr>
            <p:spPr bwMode="auto">
              <a:xfrm flipV="1">
                <a:off x="6022272" y="6597352"/>
                <a:ext cx="270589" cy="270588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7" name="Gerade Verbindung 26"/>
              <p:cNvCxnSpPr/>
              <p:nvPr userDrawn="1"/>
            </p:nvCxnSpPr>
            <p:spPr bwMode="auto">
              <a:xfrm flipV="1">
                <a:off x="6282861" y="6597352"/>
                <a:ext cx="268441" cy="268440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8" name="Gerade Verbindung 27"/>
              <p:cNvCxnSpPr/>
              <p:nvPr userDrawn="1"/>
            </p:nvCxnSpPr>
            <p:spPr bwMode="auto">
              <a:xfrm flipV="1">
                <a:off x="6541302" y="6597352"/>
                <a:ext cx="268861" cy="268860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9" name="Gerade Verbindung 28"/>
              <p:cNvCxnSpPr/>
              <p:nvPr userDrawn="1"/>
            </p:nvCxnSpPr>
            <p:spPr bwMode="auto">
              <a:xfrm flipV="1">
                <a:off x="6800163" y="6597352"/>
                <a:ext cx="270000" cy="270000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0" name="Gerade Verbindung 29"/>
              <p:cNvCxnSpPr/>
              <p:nvPr userDrawn="1"/>
            </p:nvCxnSpPr>
            <p:spPr bwMode="auto">
              <a:xfrm flipV="1">
                <a:off x="7060163" y="6597352"/>
                <a:ext cx="269194" cy="269194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1" name="Gerade Verbindung 30"/>
              <p:cNvCxnSpPr/>
              <p:nvPr userDrawn="1"/>
            </p:nvCxnSpPr>
            <p:spPr bwMode="auto">
              <a:xfrm flipV="1">
                <a:off x="7319357" y="6597352"/>
                <a:ext cx="269572" cy="269573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2" name="Gerade Verbindung 31"/>
              <p:cNvCxnSpPr/>
              <p:nvPr userDrawn="1"/>
            </p:nvCxnSpPr>
            <p:spPr bwMode="auto">
              <a:xfrm flipV="1">
                <a:off x="8362950" y="6597352"/>
                <a:ext cx="272105" cy="272104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3" name="Gerade Verbindung 32"/>
              <p:cNvCxnSpPr/>
              <p:nvPr userDrawn="1"/>
            </p:nvCxnSpPr>
            <p:spPr bwMode="auto">
              <a:xfrm flipV="1">
                <a:off x="8099651" y="6597352"/>
                <a:ext cx="273300" cy="273300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4" name="Gerade Verbindung 33"/>
              <p:cNvCxnSpPr/>
              <p:nvPr userDrawn="1"/>
            </p:nvCxnSpPr>
            <p:spPr bwMode="auto">
              <a:xfrm flipV="1">
                <a:off x="7840484" y="6597352"/>
                <a:ext cx="269167" cy="269167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5" name="Gerade Verbindung 34"/>
              <p:cNvCxnSpPr/>
              <p:nvPr userDrawn="1"/>
            </p:nvCxnSpPr>
            <p:spPr bwMode="auto">
              <a:xfrm flipV="1">
                <a:off x="7578929" y="6597352"/>
                <a:ext cx="271555" cy="271554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6" name="Gerade Verbindung 35"/>
              <p:cNvCxnSpPr/>
              <p:nvPr userDrawn="1"/>
            </p:nvCxnSpPr>
            <p:spPr bwMode="auto">
              <a:xfrm flipV="1">
                <a:off x="5762625" y="6597352"/>
                <a:ext cx="269647" cy="269648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37" name="Rechteck 36"/>
              <p:cNvSpPr/>
              <p:nvPr userDrawn="1"/>
            </p:nvSpPr>
            <p:spPr bwMode="auto">
              <a:xfrm>
                <a:off x="5937229" y="6553928"/>
                <a:ext cx="2883243" cy="66665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</p:grpSp>
        <p:grpSp>
          <p:nvGrpSpPr>
            <p:cNvPr id="11" name="Gruppierung 10"/>
            <p:cNvGrpSpPr/>
            <p:nvPr userDrawn="1"/>
          </p:nvGrpSpPr>
          <p:grpSpPr>
            <a:xfrm>
              <a:off x="3435423" y="6319903"/>
              <a:ext cx="3287808" cy="359542"/>
              <a:chOff x="3804474" y="5925146"/>
              <a:chExt cx="3287808" cy="359542"/>
            </a:xfrm>
          </p:grpSpPr>
          <p:sp>
            <p:nvSpPr>
              <p:cNvPr id="12" name="Parallelogramm 11"/>
              <p:cNvSpPr/>
              <p:nvPr userDrawn="1"/>
            </p:nvSpPr>
            <p:spPr bwMode="auto">
              <a:xfrm>
                <a:off x="3804474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19EAB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13" name="Parallelogramm 12"/>
              <p:cNvSpPr/>
              <p:nvPr userDrawn="1"/>
            </p:nvSpPr>
            <p:spPr bwMode="auto">
              <a:xfrm>
                <a:off x="6678282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00B46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14" name="Parallelogramm 13"/>
              <p:cNvSpPr/>
              <p:nvPr userDrawn="1"/>
            </p:nvSpPr>
            <p:spPr bwMode="auto">
              <a:xfrm>
                <a:off x="6417024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12156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15" name="Parallelogramm 14"/>
              <p:cNvSpPr/>
              <p:nvPr userDrawn="1"/>
            </p:nvSpPr>
            <p:spPr bwMode="auto">
              <a:xfrm>
                <a:off x="6155769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23765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16" name="Parallelogramm 15"/>
              <p:cNvSpPr/>
              <p:nvPr userDrawn="1"/>
            </p:nvSpPr>
            <p:spPr bwMode="auto">
              <a:xfrm>
                <a:off x="5894514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34A72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17" name="Parallelogramm 16"/>
              <p:cNvSpPr/>
              <p:nvPr userDrawn="1"/>
            </p:nvSpPr>
            <p:spPr bwMode="auto">
              <a:xfrm>
                <a:off x="5633259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2587B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18" name="Parallelogramm 17"/>
              <p:cNvSpPr/>
              <p:nvPr userDrawn="1"/>
            </p:nvSpPr>
            <p:spPr bwMode="auto">
              <a:xfrm>
                <a:off x="5372004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26585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21" name="Parallelogramm 20"/>
              <p:cNvSpPr/>
              <p:nvPr userDrawn="1"/>
            </p:nvSpPr>
            <p:spPr bwMode="auto">
              <a:xfrm>
                <a:off x="5110749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2749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22" name="Parallelogramm 21"/>
              <p:cNvSpPr/>
              <p:nvPr userDrawn="1"/>
            </p:nvSpPr>
            <p:spPr bwMode="auto">
              <a:xfrm>
                <a:off x="4849494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18198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23" name="Parallelogramm 22"/>
              <p:cNvSpPr/>
              <p:nvPr userDrawn="1"/>
            </p:nvSpPr>
            <p:spPr bwMode="auto">
              <a:xfrm>
                <a:off x="4588239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38DA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24" name="Parallelogramm 23"/>
              <p:cNvSpPr/>
              <p:nvPr userDrawn="1"/>
            </p:nvSpPr>
            <p:spPr bwMode="auto">
              <a:xfrm>
                <a:off x="4326984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294A4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25" name="Parallelogramm 24"/>
              <p:cNvSpPr/>
              <p:nvPr userDrawn="1"/>
            </p:nvSpPr>
            <p:spPr bwMode="auto">
              <a:xfrm>
                <a:off x="4065729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29AA8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</p:grpSp>
      </p:grpSp>
    </p:spTree>
    <p:extLst/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tre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11" name="Rectangle 27"/>
          <p:cNvSpPr>
            <a:spLocks noGrp="1" noChangeArrowheads="1"/>
          </p:cNvSpPr>
          <p:nvPr>
            <p:ph type="ctrTitle" sz="quarter"/>
          </p:nvPr>
        </p:nvSpPr>
        <p:spPr>
          <a:xfrm>
            <a:off x="522001" y="1296000"/>
            <a:ext cx="8077201" cy="816769"/>
          </a:xfrm>
        </p:spPr>
        <p:txBody>
          <a:bodyPr anchor="b"/>
          <a:lstStyle>
            <a:lvl1pPr>
              <a:lnSpc>
                <a:spcPts val="4000"/>
              </a:lnSpc>
              <a:defRPr sz="2700" cap="all" baseline="0">
                <a:solidFill>
                  <a:schemeClr val="accent2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en-GB" noProof="0" dirty="0"/>
          </a:p>
        </p:txBody>
      </p:sp>
      <p:sp>
        <p:nvSpPr>
          <p:cNvPr id="42012" name="Rectangle 2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530226" y="2133000"/>
            <a:ext cx="8074025" cy="895950"/>
          </a:xfrm>
        </p:spPr>
        <p:txBody>
          <a:bodyPr/>
          <a:lstStyle>
            <a:lvl1pPr marL="0" indent="0">
              <a:buFont typeface="Wingdings" pitchFamily="-65" charset="2"/>
              <a:buNone/>
              <a:defRPr sz="2000">
                <a:solidFill>
                  <a:schemeClr val="accent3"/>
                </a:solidFill>
              </a:defRPr>
            </a:lvl1pPr>
          </a:lstStyle>
          <a:p>
            <a:r>
              <a:rPr lang="de-DE" noProof="0"/>
              <a:t>Master-Untertitelformat bearbeiten</a:t>
            </a:r>
            <a:endParaRPr lang="en-GB" noProof="0" dirty="0"/>
          </a:p>
        </p:txBody>
      </p:sp>
      <p:pic>
        <p:nvPicPr>
          <p:cNvPr id="6" name="Bild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72200" y="455837"/>
            <a:ext cx="2237030" cy="659637"/>
          </a:xfrm>
          <a:prstGeom prst="rect">
            <a:avLst/>
          </a:prstGeom>
        </p:spPr>
      </p:pic>
      <p:grpSp>
        <p:nvGrpSpPr>
          <p:cNvPr id="7" name="Gruppierung 6"/>
          <p:cNvGrpSpPr/>
          <p:nvPr userDrawn="1"/>
        </p:nvGrpSpPr>
        <p:grpSpPr>
          <a:xfrm>
            <a:off x="3635896" y="3840832"/>
            <a:ext cx="5508104" cy="1302668"/>
            <a:chOff x="3635896" y="5555331"/>
            <a:chExt cx="5508104" cy="1302668"/>
          </a:xfrm>
        </p:grpSpPr>
        <p:sp>
          <p:nvSpPr>
            <p:cNvPr id="8" name="Parallelogramm 7"/>
            <p:cNvSpPr/>
            <p:nvPr/>
          </p:nvSpPr>
          <p:spPr bwMode="auto">
            <a:xfrm>
              <a:off x="4957911" y="5558506"/>
              <a:ext cx="2483505" cy="1299493"/>
            </a:xfrm>
            <a:prstGeom prst="parallelogram">
              <a:avLst>
                <a:gd name="adj" fmla="val 99957"/>
              </a:avLst>
            </a:prstGeom>
            <a:gradFill>
              <a:gsLst>
                <a:gs pos="0">
                  <a:srgbClr val="3A9EAA"/>
                </a:gs>
                <a:gs pos="100000">
                  <a:srgbClr val="3D7591"/>
                </a:gs>
              </a:gsLst>
              <a:lin ang="0" scaled="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000" b="0" i="0" u="none" strike="noStrike" cap="none" normalizeH="0" baseline="0">
                <a:ln>
                  <a:noFill/>
                </a:ln>
                <a:solidFill>
                  <a:srgbClr val="666369"/>
                </a:solidFill>
                <a:effectLst/>
                <a:latin typeface="Arial" pitchFamily="-65" charset="0"/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9" name="Freihandform 8"/>
            <p:cNvSpPr/>
            <p:nvPr/>
          </p:nvSpPr>
          <p:spPr bwMode="auto">
            <a:xfrm>
              <a:off x="8348187" y="6061844"/>
              <a:ext cx="795813" cy="796155"/>
            </a:xfrm>
            <a:custGeom>
              <a:avLst/>
              <a:gdLst>
                <a:gd name="connsiteX0" fmla="*/ 718073 w 718073"/>
                <a:gd name="connsiteY0" fmla="*/ 0 h 718382"/>
                <a:gd name="connsiteX1" fmla="*/ 718073 w 718073"/>
                <a:gd name="connsiteY1" fmla="*/ 718382 h 718382"/>
                <a:gd name="connsiteX2" fmla="*/ 0 w 718073"/>
                <a:gd name="connsiteY2" fmla="*/ 718382 h 7183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18073" h="718382">
                  <a:moveTo>
                    <a:pt x="718073" y="0"/>
                  </a:moveTo>
                  <a:lnTo>
                    <a:pt x="718073" y="718382"/>
                  </a:lnTo>
                  <a:lnTo>
                    <a:pt x="0" y="718382"/>
                  </a:lnTo>
                  <a:close/>
                </a:path>
              </a:pathLst>
            </a:custGeom>
            <a:solidFill>
              <a:srgbClr val="3D75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000" b="0" i="0" u="none" strike="noStrike" cap="none" normalizeH="0" baseline="0">
                <a:ln>
                  <a:noFill/>
                </a:ln>
                <a:solidFill>
                  <a:srgbClr val="666369"/>
                </a:solidFill>
                <a:effectLst/>
                <a:latin typeface="Arial" pitchFamily="-65" charset="0"/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grpSp>
          <p:nvGrpSpPr>
            <p:cNvPr id="11" name="Gruppierung 10"/>
            <p:cNvGrpSpPr/>
            <p:nvPr/>
          </p:nvGrpSpPr>
          <p:grpSpPr>
            <a:xfrm>
              <a:off x="3635896" y="5555331"/>
              <a:ext cx="2170426" cy="299369"/>
              <a:chOff x="3635896" y="5555331"/>
              <a:chExt cx="2170426" cy="299369"/>
            </a:xfrm>
          </p:grpSpPr>
          <p:sp>
            <p:nvSpPr>
              <p:cNvPr id="16" name="Parallelogramm 15"/>
              <p:cNvSpPr/>
              <p:nvPr/>
            </p:nvSpPr>
            <p:spPr bwMode="auto">
              <a:xfrm>
                <a:off x="3635896" y="5555331"/>
                <a:ext cx="337503" cy="299369"/>
              </a:xfrm>
              <a:prstGeom prst="parallelogram">
                <a:avLst>
                  <a:gd name="adj" fmla="val 99957"/>
                </a:avLst>
              </a:prstGeom>
              <a:solidFill>
                <a:srgbClr val="38B5B8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17" name="Parallelogramm 16"/>
              <p:cNvSpPr/>
              <p:nvPr/>
            </p:nvSpPr>
            <p:spPr bwMode="auto">
              <a:xfrm>
                <a:off x="4002481" y="5555331"/>
                <a:ext cx="337503" cy="299369"/>
              </a:xfrm>
              <a:prstGeom prst="parallelogram">
                <a:avLst>
                  <a:gd name="adj" fmla="val 99957"/>
                </a:avLst>
              </a:prstGeom>
              <a:solidFill>
                <a:srgbClr val="38B5B8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18" name="Parallelogramm 17"/>
              <p:cNvSpPr/>
              <p:nvPr/>
            </p:nvSpPr>
            <p:spPr bwMode="auto">
              <a:xfrm>
                <a:off x="4369066" y="5555331"/>
                <a:ext cx="337503" cy="299369"/>
              </a:xfrm>
              <a:prstGeom prst="parallelogram">
                <a:avLst>
                  <a:gd name="adj" fmla="val 99957"/>
                </a:avLst>
              </a:prstGeom>
              <a:solidFill>
                <a:srgbClr val="38B5B8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19" name="Parallelogramm 18"/>
              <p:cNvSpPr/>
              <p:nvPr/>
            </p:nvSpPr>
            <p:spPr bwMode="auto">
              <a:xfrm>
                <a:off x="4735651" y="5555331"/>
                <a:ext cx="337503" cy="299369"/>
              </a:xfrm>
              <a:prstGeom prst="parallelogram">
                <a:avLst>
                  <a:gd name="adj" fmla="val 99957"/>
                </a:avLst>
              </a:prstGeom>
              <a:solidFill>
                <a:srgbClr val="38B5B8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20" name="Parallelogramm 19"/>
              <p:cNvSpPr/>
              <p:nvPr/>
            </p:nvSpPr>
            <p:spPr bwMode="auto">
              <a:xfrm>
                <a:off x="5102236" y="5555331"/>
                <a:ext cx="337503" cy="299369"/>
              </a:xfrm>
              <a:prstGeom prst="parallelogram">
                <a:avLst>
                  <a:gd name="adj" fmla="val 99957"/>
                </a:avLst>
              </a:prstGeom>
              <a:solidFill>
                <a:srgbClr val="38B5B8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21" name="Parallelogramm 20"/>
              <p:cNvSpPr/>
              <p:nvPr/>
            </p:nvSpPr>
            <p:spPr bwMode="auto">
              <a:xfrm>
                <a:off x="5468819" y="5555331"/>
                <a:ext cx="337503" cy="299369"/>
              </a:xfrm>
              <a:prstGeom prst="parallelogram">
                <a:avLst>
                  <a:gd name="adj" fmla="val 99957"/>
                </a:avLst>
              </a:prstGeom>
              <a:solidFill>
                <a:srgbClr val="38B5B8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</p:grpSp>
        <p:grpSp>
          <p:nvGrpSpPr>
            <p:cNvPr id="12" name="Gruppierung 11"/>
            <p:cNvGrpSpPr/>
            <p:nvPr/>
          </p:nvGrpSpPr>
          <p:grpSpPr>
            <a:xfrm>
              <a:off x="6732240" y="6061844"/>
              <a:ext cx="2045210" cy="592328"/>
              <a:chOff x="6709616" y="6061844"/>
              <a:chExt cx="2045210" cy="592328"/>
            </a:xfrm>
          </p:grpSpPr>
          <p:sp>
            <p:nvSpPr>
              <p:cNvPr id="13" name="Parallelogramm 12"/>
              <p:cNvSpPr/>
              <p:nvPr/>
            </p:nvSpPr>
            <p:spPr bwMode="auto">
              <a:xfrm>
                <a:off x="6709616" y="6061844"/>
                <a:ext cx="630438" cy="592328"/>
              </a:xfrm>
              <a:prstGeom prst="parallelogram">
                <a:avLst>
                  <a:gd name="adj" fmla="val 99957"/>
                </a:avLst>
              </a:prstGeom>
              <a:solidFill>
                <a:srgbClr val="38B5B8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14" name="Parallelogramm 13"/>
              <p:cNvSpPr/>
              <p:nvPr/>
            </p:nvSpPr>
            <p:spPr bwMode="auto">
              <a:xfrm>
                <a:off x="7413188" y="6061844"/>
                <a:ext cx="630438" cy="592328"/>
              </a:xfrm>
              <a:prstGeom prst="parallelogram">
                <a:avLst>
                  <a:gd name="adj" fmla="val 99957"/>
                </a:avLst>
              </a:prstGeom>
              <a:solidFill>
                <a:srgbClr val="38B5B8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15" name="Parallelogramm 14"/>
              <p:cNvSpPr/>
              <p:nvPr/>
            </p:nvSpPr>
            <p:spPr bwMode="auto">
              <a:xfrm>
                <a:off x="8124388" y="6061844"/>
                <a:ext cx="630438" cy="592328"/>
              </a:xfrm>
              <a:prstGeom prst="parallelogram">
                <a:avLst>
                  <a:gd name="adj" fmla="val 99957"/>
                </a:avLst>
              </a:prstGeom>
              <a:solidFill>
                <a:srgbClr val="38B5B8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</p:grpSp>
      </p:grpSp>
    </p:spTree>
    <p:extLst/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Inhaltsplatzhalter 17"/>
          <p:cNvSpPr>
            <a:spLocks noGrp="1"/>
          </p:cNvSpPr>
          <p:nvPr>
            <p:ph sz="quarter" idx="12"/>
          </p:nvPr>
        </p:nvSpPr>
        <p:spPr>
          <a:xfrm>
            <a:off x="530225" y="1203598"/>
            <a:ext cx="8085460" cy="3312368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GB" noProof="0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530225" y="267494"/>
            <a:ext cx="6274023" cy="720080"/>
          </a:xfrm>
        </p:spPr>
        <p:txBody>
          <a:bodyPr/>
          <a:lstStyle/>
          <a:p>
            <a:r>
              <a:rPr lang="de-DE" noProof="0"/>
              <a:t>Mastertitelformat bearbeiten</a:t>
            </a:r>
            <a:endParaRPr lang="en-GB" noProof="0" dirty="0"/>
          </a:p>
        </p:txBody>
      </p:sp>
      <p:sp>
        <p:nvSpPr>
          <p:cNvPr id="6" name="Rectangle 4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6563" y="4706434"/>
            <a:ext cx="1824037" cy="170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chemeClr val="accent2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9FF9BEAF-778C-7446-863C-7292389481CB}" type="slidenum">
              <a:rPr lang="en-GB" noProof="0" smtClean="0"/>
              <a:pPr>
                <a:defRPr/>
              </a:pPr>
              <a:t>‹Nr.›</a:t>
            </a:fld>
            <a:endParaRPr lang="en-GB" noProof="0"/>
          </a:p>
        </p:txBody>
      </p:sp>
      <p:sp>
        <p:nvSpPr>
          <p:cNvPr id="7" name="Rectangle 5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28434" y="4704862"/>
            <a:ext cx="1905000" cy="171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900">
                <a:solidFill>
                  <a:schemeClr val="accent2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F36B4F74-2901-1B4A-A15E-8C1388FF047B}" type="datetime1">
              <a:rPr lang="en-GB" noProof="0" smtClean="0"/>
              <a:t>21/07/2020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738437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Subtitel Fre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Untertitel 2"/>
          <p:cNvSpPr>
            <a:spLocks noGrp="1"/>
          </p:cNvSpPr>
          <p:nvPr>
            <p:ph type="subTitle" idx="1"/>
          </p:nvPr>
        </p:nvSpPr>
        <p:spPr>
          <a:xfrm>
            <a:off x="530226" y="1188597"/>
            <a:ext cx="8080375" cy="218065"/>
          </a:xfrm>
        </p:spPr>
        <p:txBody>
          <a:bodyPr/>
          <a:lstStyle>
            <a:lvl1pPr marL="0" indent="0" algn="l">
              <a:buNone/>
              <a:defRPr>
                <a:solidFill>
                  <a:schemeClr val="accent2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noProof="0"/>
              <a:t>Master-Untertitelformat bearbeiten</a:t>
            </a:r>
            <a:endParaRPr lang="en-GB" noProof="0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GB" noProof="0" dirty="0"/>
          </a:p>
        </p:txBody>
      </p:sp>
      <p:sp>
        <p:nvSpPr>
          <p:cNvPr id="8" name="Inhaltsplatzhalter 17"/>
          <p:cNvSpPr>
            <a:spLocks noGrp="1"/>
          </p:cNvSpPr>
          <p:nvPr>
            <p:ph sz="quarter" idx="12"/>
          </p:nvPr>
        </p:nvSpPr>
        <p:spPr>
          <a:xfrm>
            <a:off x="530225" y="1465119"/>
            <a:ext cx="8085460" cy="3050847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GB" noProof="0" dirty="0"/>
          </a:p>
        </p:txBody>
      </p:sp>
      <p:sp>
        <p:nvSpPr>
          <p:cNvPr id="9" name="Rectangle 4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6563" y="4706434"/>
            <a:ext cx="1824037" cy="170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chemeClr val="accent2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9FF9BEAF-778C-7446-863C-7292389481CB}" type="slidenum">
              <a:rPr lang="en-GB" noProof="0" smtClean="0"/>
              <a:pPr>
                <a:defRPr/>
              </a:pPr>
              <a:t>‹Nr.›</a:t>
            </a:fld>
            <a:endParaRPr lang="en-GB" noProof="0"/>
          </a:p>
        </p:txBody>
      </p:sp>
      <p:sp>
        <p:nvSpPr>
          <p:cNvPr id="10" name="Rectangle 5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28434" y="4704862"/>
            <a:ext cx="1905000" cy="171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900">
                <a:solidFill>
                  <a:schemeClr val="accent2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98FC4669-B5B2-424D-A5E6-D35A4A957E17}" type="datetime1">
              <a:rPr lang="en-GB" noProof="0" smtClean="0"/>
              <a:t>21/07/2020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08036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30224" y="1203598"/>
            <a:ext cx="3959225" cy="3312368"/>
          </a:xfrm>
        </p:spPr>
        <p:txBody>
          <a:bodyPr/>
          <a:lstStyle>
            <a:lvl1pPr>
              <a:buClr>
                <a:schemeClr val="tx1"/>
              </a:buClr>
              <a:defRPr sz="1600">
                <a:solidFill>
                  <a:srgbClr val="000C20"/>
                </a:solidFill>
              </a:defRPr>
            </a:lvl1pPr>
            <a:lvl2pPr>
              <a:buClr>
                <a:schemeClr val="accent3"/>
              </a:buClr>
              <a:defRPr sz="1600"/>
            </a:lvl2pPr>
            <a:lvl3pPr>
              <a:buClr>
                <a:schemeClr val="accent3"/>
              </a:buClr>
              <a:defRPr sz="1600"/>
            </a:lvl3pPr>
            <a:lvl4pPr>
              <a:buClr>
                <a:schemeClr val="tx1"/>
              </a:buClr>
              <a:defRPr sz="1600"/>
            </a:lvl4pPr>
            <a:lvl5pPr>
              <a:buClr>
                <a:schemeClr val="tx1"/>
              </a:buCl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GB" noProof="0" dirty="0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67F6EC-59F6-4747-AD02-8B2929E149E7}" type="slidenum">
              <a:rPr lang="en-GB" noProof="0" smtClean="0"/>
              <a:pPr>
                <a:defRPr/>
              </a:pPr>
              <a:t>‹Nr.›</a:t>
            </a:fld>
            <a:endParaRPr lang="en-GB" sz="1400" noProof="0"/>
          </a:p>
        </p:txBody>
      </p:sp>
      <p:sp>
        <p:nvSpPr>
          <p:cNvPr id="6" name="Rectangle 51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CDA6A-1854-574C-A769-87800A426702}" type="datetime1">
              <a:rPr lang="en-GB" noProof="0" smtClean="0"/>
              <a:t>21/07/2020</a:t>
            </a:fld>
            <a:endParaRPr lang="en-GB" sz="1400" noProof="0"/>
          </a:p>
        </p:txBody>
      </p:sp>
      <p:sp>
        <p:nvSpPr>
          <p:cNvPr id="14" name="Bildplatzhalter 13"/>
          <p:cNvSpPr>
            <a:spLocks noGrp="1"/>
          </p:cNvSpPr>
          <p:nvPr>
            <p:ph type="pic" sz="quarter" idx="12"/>
          </p:nvPr>
        </p:nvSpPr>
        <p:spPr bwMode="auto">
          <a:xfrm>
            <a:off x="4644008" y="1201762"/>
            <a:ext cx="3974719" cy="3314204"/>
          </a:xfrm>
          <a:custGeom>
            <a:avLst/>
            <a:gdLst>
              <a:gd name="connsiteX0" fmla="*/ 0 w 3974719"/>
              <a:gd name="connsiteY0" fmla="*/ 0 h 3314204"/>
              <a:gd name="connsiteX1" fmla="*/ 3974719 w 3974719"/>
              <a:gd name="connsiteY1" fmla="*/ 0 h 3314204"/>
              <a:gd name="connsiteX2" fmla="*/ 3973079 w 3974719"/>
              <a:gd name="connsiteY2" fmla="*/ 2650893 h 3314204"/>
              <a:gd name="connsiteX3" fmla="*/ 3315532 w 3974719"/>
              <a:gd name="connsiteY3" fmla="*/ 3314204 h 3314204"/>
              <a:gd name="connsiteX4" fmla="*/ 0 w 3974719"/>
              <a:gd name="connsiteY4" fmla="*/ 3312785 h 3314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74719" h="3314204">
                <a:moveTo>
                  <a:pt x="0" y="0"/>
                </a:moveTo>
                <a:lnTo>
                  <a:pt x="3974719" y="0"/>
                </a:lnTo>
                <a:lnTo>
                  <a:pt x="3973079" y="2650893"/>
                </a:lnTo>
                <a:lnTo>
                  <a:pt x="3315532" y="3314204"/>
                </a:lnTo>
                <a:lnTo>
                  <a:pt x="0" y="3312785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>
            <a:noAutofit/>
          </a:bodyPr>
          <a:lstStyle>
            <a:lvl1pPr>
              <a:buClr>
                <a:schemeClr val="tx1"/>
              </a:buClr>
              <a:defRPr/>
            </a:lvl1pPr>
          </a:lstStyle>
          <a:p>
            <a:r>
              <a:rPr lang="de-DE" noProof="0"/>
              <a:t>Bild auf Platzhalter ziehen oder durch Klicken auf Symbol hinzufügen</a:t>
            </a:r>
            <a:endParaRPr lang="en-GB" noProof="0"/>
          </a:p>
        </p:txBody>
      </p:sp>
      <p:sp>
        <p:nvSpPr>
          <p:cNvPr id="7" name="Titel 2"/>
          <p:cNvSpPr>
            <a:spLocks noGrp="1"/>
          </p:cNvSpPr>
          <p:nvPr>
            <p:ph type="title"/>
          </p:nvPr>
        </p:nvSpPr>
        <p:spPr>
          <a:xfrm>
            <a:off x="530225" y="339502"/>
            <a:ext cx="6274023" cy="648072"/>
          </a:xfrm>
        </p:spPr>
        <p:txBody>
          <a:bodyPr/>
          <a:lstStyle/>
          <a:p>
            <a:r>
              <a:rPr lang="de-DE" noProof="0"/>
              <a:t>Mastertitelformat bearbeiten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762309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zwei Spal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30224" y="1203598"/>
            <a:ext cx="3959225" cy="3312368"/>
          </a:xfrm>
        </p:spPr>
        <p:txBody>
          <a:bodyPr/>
          <a:lstStyle>
            <a:lvl1pPr>
              <a:buClr>
                <a:schemeClr val="tx1"/>
              </a:buClr>
              <a:defRPr sz="1600">
                <a:solidFill>
                  <a:srgbClr val="000C20"/>
                </a:solidFill>
              </a:defRPr>
            </a:lvl1pPr>
            <a:lvl2pPr>
              <a:buClr>
                <a:schemeClr val="accent3"/>
              </a:buClr>
              <a:defRPr sz="1600"/>
            </a:lvl2pPr>
            <a:lvl3pPr>
              <a:buClr>
                <a:schemeClr val="accent3"/>
              </a:buClr>
              <a:defRPr sz="1600"/>
            </a:lvl3pPr>
            <a:lvl4pPr>
              <a:buClr>
                <a:schemeClr val="tx1"/>
              </a:buClr>
              <a:defRPr sz="1600"/>
            </a:lvl4pPr>
            <a:lvl5pPr>
              <a:buClr>
                <a:schemeClr val="tx1"/>
              </a:buCl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GB" noProof="0" dirty="0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67F6EC-59F6-4747-AD02-8B2929E149E7}" type="slidenum">
              <a:rPr lang="en-GB" noProof="0" smtClean="0"/>
              <a:pPr>
                <a:defRPr/>
              </a:pPr>
              <a:t>‹Nr.›</a:t>
            </a:fld>
            <a:endParaRPr lang="en-GB" sz="1400" noProof="0"/>
          </a:p>
        </p:txBody>
      </p:sp>
      <p:sp>
        <p:nvSpPr>
          <p:cNvPr id="6" name="Rectangle 51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CDA6A-1854-574C-A769-87800A426702}" type="datetime1">
              <a:rPr lang="en-GB" noProof="0" smtClean="0"/>
              <a:t>21/07/2020</a:t>
            </a:fld>
            <a:endParaRPr lang="en-GB" sz="1400" noProof="0"/>
          </a:p>
        </p:txBody>
      </p:sp>
      <p:sp>
        <p:nvSpPr>
          <p:cNvPr id="7" name="Titel 2"/>
          <p:cNvSpPr>
            <a:spLocks noGrp="1"/>
          </p:cNvSpPr>
          <p:nvPr>
            <p:ph type="title"/>
          </p:nvPr>
        </p:nvSpPr>
        <p:spPr>
          <a:xfrm>
            <a:off x="530225" y="339502"/>
            <a:ext cx="6274023" cy="648072"/>
          </a:xfrm>
        </p:spPr>
        <p:txBody>
          <a:bodyPr/>
          <a:lstStyle/>
          <a:p>
            <a:r>
              <a:rPr lang="de-DE" noProof="0"/>
              <a:t>Mastertitelformat bearbeiten</a:t>
            </a:r>
            <a:endParaRPr lang="en-GB" noProof="0" dirty="0"/>
          </a:p>
        </p:txBody>
      </p:sp>
      <p:sp>
        <p:nvSpPr>
          <p:cNvPr id="9" name="Inhaltsplatzhalter 2"/>
          <p:cNvSpPr>
            <a:spLocks noGrp="1"/>
          </p:cNvSpPr>
          <p:nvPr>
            <p:ph sz="half" idx="13"/>
          </p:nvPr>
        </p:nvSpPr>
        <p:spPr>
          <a:xfrm>
            <a:off x="4644008" y="1203598"/>
            <a:ext cx="3960440" cy="3312368"/>
          </a:xfrm>
        </p:spPr>
        <p:txBody>
          <a:bodyPr/>
          <a:lstStyle>
            <a:lvl1pPr>
              <a:buClr>
                <a:schemeClr val="tx1"/>
              </a:buClr>
              <a:defRPr sz="1600">
                <a:solidFill>
                  <a:srgbClr val="000C20"/>
                </a:solidFill>
              </a:defRPr>
            </a:lvl1pPr>
            <a:lvl2pPr>
              <a:buClr>
                <a:schemeClr val="accent3"/>
              </a:buClr>
              <a:defRPr sz="1600"/>
            </a:lvl2pPr>
            <a:lvl3pPr>
              <a:buClr>
                <a:schemeClr val="accent3"/>
              </a:buClr>
              <a:defRPr sz="1600"/>
            </a:lvl3pPr>
            <a:lvl4pPr>
              <a:buClr>
                <a:schemeClr val="tx1"/>
              </a:buClr>
              <a:defRPr sz="1600"/>
            </a:lvl4pPr>
            <a:lvl5pPr>
              <a:buClr>
                <a:schemeClr val="tx1"/>
              </a:buCl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GB" noProof="0" dirty="0"/>
          </a:p>
        </p:txBody>
      </p:sp>
    </p:spTree>
    <p:extLst/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7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fld id="{03888D3A-B182-8949-9F70-1309707E4E20}" type="slidenum">
              <a:rPr lang="en-GB" noProof="0" smtClean="0"/>
              <a:pPr>
                <a:defRPr/>
              </a:pPr>
              <a:t>‹Nr.›</a:t>
            </a:fld>
            <a:endParaRPr lang="en-GB" sz="1400" noProof="0"/>
          </a:p>
        </p:txBody>
      </p:sp>
      <p:sp>
        <p:nvSpPr>
          <p:cNvPr id="4" name="Rectangle 51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fld id="{198AD64C-CCF5-CC4A-BA46-EEB0FF8EC03D}" type="datetime1">
              <a:rPr lang="en-GB" noProof="0" smtClean="0"/>
              <a:t>21/07/2020</a:t>
            </a:fld>
            <a:endParaRPr lang="en-GB" sz="1400" noProof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GB" noProof="0" dirty="0"/>
          </a:p>
        </p:txBody>
      </p:sp>
      <p:sp>
        <p:nvSpPr>
          <p:cNvPr id="10" name="Bildplatzhalter 9"/>
          <p:cNvSpPr>
            <a:spLocks noGrp="1"/>
          </p:cNvSpPr>
          <p:nvPr>
            <p:ph type="pic" sz="quarter" idx="12"/>
          </p:nvPr>
        </p:nvSpPr>
        <p:spPr bwMode="auto">
          <a:xfrm>
            <a:off x="533104" y="1201762"/>
            <a:ext cx="8085623" cy="3314204"/>
          </a:xfrm>
          <a:custGeom>
            <a:avLst/>
            <a:gdLst>
              <a:gd name="connsiteX0" fmla="*/ 0 w 8085623"/>
              <a:gd name="connsiteY0" fmla="*/ 0 h 3310018"/>
              <a:gd name="connsiteX1" fmla="*/ 8085623 w 8085623"/>
              <a:gd name="connsiteY1" fmla="*/ 0 h 3310018"/>
              <a:gd name="connsiteX2" fmla="*/ 8083983 w 8085623"/>
              <a:gd name="connsiteY2" fmla="*/ 2647545 h 3310018"/>
              <a:gd name="connsiteX3" fmla="*/ 7426436 w 8085623"/>
              <a:gd name="connsiteY3" fmla="*/ 3310018 h 3310018"/>
              <a:gd name="connsiteX4" fmla="*/ 298 w 8085623"/>
              <a:gd name="connsiteY4" fmla="*/ 3306843 h 3310018"/>
              <a:gd name="connsiteX5" fmla="*/ 1 w 8085623"/>
              <a:gd name="connsiteY5" fmla="*/ 47868 h 3310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085623" h="3310018">
                <a:moveTo>
                  <a:pt x="0" y="0"/>
                </a:moveTo>
                <a:lnTo>
                  <a:pt x="8085623" y="0"/>
                </a:lnTo>
                <a:lnTo>
                  <a:pt x="8083983" y="2647545"/>
                </a:lnTo>
                <a:lnTo>
                  <a:pt x="7426436" y="3310018"/>
                </a:lnTo>
                <a:lnTo>
                  <a:pt x="298" y="3306843"/>
                </a:lnTo>
                <a:cubicBezTo>
                  <a:pt x="1092" y="2026744"/>
                  <a:pt x="100" y="1134193"/>
                  <a:pt x="1" y="47868"/>
                </a:cubicBez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>
            <a:noAutofit/>
          </a:bodyPr>
          <a:lstStyle>
            <a:lvl1pPr>
              <a:buClr>
                <a:schemeClr val="tx1"/>
              </a:buClr>
              <a:defRPr/>
            </a:lvl1pPr>
          </a:lstStyle>
          <a:p>
            <a:r>
              <a:rPr lang="de-DE" noProof="0"/>
              <a:t>Bild auf Platzhalter ziehen oder durch Klicken auf Symbol hinzufügen</a:t>
            </a:r>
            <a:endParaRPr lang="en-GB" noProof="0"/>
          </a:p>
        </p:txBody>
      </p:sp>
      <p:grpSp>
        <p:nvGrpSpPr>
          <p:cNvPr id="7" name="Gruppierung 6"/>
          <p:cNvGrpSpPr/>
          <p:nvPr userDrawn="1"/>
        </p:nvGrpSpPr>
        <p:grpSpPr>
          <a:xfrm>
            <a:off x="4283968" y="4703373"/>
            <a:ext cx="4461586" cy="456303"/>
            <a:chOff x="3435423" y="6319903"/>
            <a:chExt cx="5385049" cy="550749"/>
          </a:xfrm>
        </p:grpSpPr>
        <p:grpSp>
          <p:nvGrpSpPr>
            <p:cNvPr id="8" name="Gruppierung 7"/>
            <p:cNvGrpSpPr/>
            <p:nvPr userDrawn="1"/>
          </p:nvGrpSpPr>
          <p:grpSpPr>
            <a:xfrm>
              <a:off x="5762625" y="6553928"/>
              <a:ext cx="3057847" cy="316724"/>
              <a:chOff x="5762625" y="6553928"/>
              <a:chExt cx="3057847" cy="316724"/>
            </a:xfrm>
          </p:grpSpPr>
          <p:cxnSp>
            <p:nvCxnSpPr>
              <p:cNvPr id="24" name="Gerade Verbindung 23"/>
              <p:cNvCxnSpPr/>
              <p:nvPr userDrawn="1"/>
            </p:nvCxnSpPr>
            <p:spPr bwMode="auto">
              <a:xfrm flipV="1">
                <a:off x="6022272" y="6597352"/>
                <a:ext cx="270589" cy="270588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5" name="Gerade Verbindung 24"/>
              <p:cNvCxnSpPr/>
              <p:nvPr userDrawn="1"/>
            </p:nvCxnSpPr>
            <p:spPr bwMode="auto">
              <a:xfrm flipV="1">
                <a:off x="6282861" y="6597352"/>
                <a:ext cx="268441" cy="268440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6" name="Gerade Verbindung 25"/>
              <p:cNvCxnSpPr/>
              <p:nvPr userDrawn="1"/>
            </p:nvCxnSpPr>
            <p:spPr bwMode="auto">
              <a:xfrm flipV="1">
                <a:off x="6541302" y="6597352"/>
                <a:ext cx="268861" cy="268860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7" name="Gerade Verbindung 26"/>
              <p:cNvCxnSpPr/>
              <p:nvPr userDrawn="1"/>
            </p:nvCxnSpPr>
            <p:spPr bwMode="auto">
              <a:xfrm flipV="1">
                <a:off x="6800163" y="6597352"/>
                <a:ext cx="270000" cy="270000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8" name="Gerade Verbindung 27"/>
              <p:cNvCxnSpPr/>
              <p:nvPr userDrawn="1"/>
            </p:nvCxnSpPr>
            <p:spPr bwMode="auto">
              <a:xfrm flipV="1">
                <a:off x="7060163" y="6597352"/>
                <a:ext cx="269194" cy="269194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9" name="Gerade Verbindung 28"/>
              <p:cNvCxnSpPr/>
              <p:nvPr userDrawn="1"/>
            </p:nvCxnSpPr>
            <p:spPr bwMode="auto">
              <a:xfrm flipV="1">
                <a:off x="7319357" y="6597352"/>
                <a:ext cx="269572" cy="269573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0" name="Gerade Verbindung 29"/>
              <p:cNvCxnSpPr/>
              <p:nvPr userDrawn="1"/>
            </p:nvCxnSpPr>
            <p:spPr bwMode="auto">
              <a:xfrm flipV="1">
                <a:off x="8362950" y="6597352"/>
                <a:ext cx="272105" cy="272104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1" name="Gerade Verbindung 30"/>
              <p:cNvCxnSpPr/>
              <p:nvPr userDrawn="1"/>
            </p:nvCxnSpPr>
            <p:spPr bwMode="auto">
              <a:xfrm flipV="1">
                <a:off x="8099651" y="6597352"/>
                <a:ext cx="273300" cy="273300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2" name="Gerade Verbindung 31"/>
              <p:cNvCxnSpPr/>
              <p:nvPr userDrawn="1"/>
            </p:nvCxnSpPr>
            <p:spPr bwMode="auto">
              <a:xfrm flipV="1">
                <a:off x="7840484" y="6597352"/>
                <a:ext cx="269167" cy="269167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3" name="Gerade Verbindung 32"/>
              <p:cNvCxnSpPr/>
              <p:nvPr userDrawn="1"/>
            </p:nvCxnSpPr>
            <p:spPr bwMode="auto">
              <a:xfrm flipV="1">
                <a:off x="7578929" y="6597352"/>
                <a:ext cx="271555" cy="271554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4" name="Gerade Verbindung 33"/>
              <p:cNvCxnSpPr/>
              <p:nvPr userDrawn="1"/>
            </p:nvCxnSpPr>
            <p:spPr bwMode="auto">
              <a:xfrm flipV="1">
                <a:off x="5762625" y="6597352"/>
                <a:ext cx="269647" cy="269648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35" name="Rechteck 34"/>
              <p:cNvSpPr/>
              <p:nvPr userDrawn="1"/>
            </p:nvSpPr>
            <p:spPr bwMode="auto">
              <a:xfrm>
                <a:off x="5937229" y="6553928"/>
                <a:ext cx="2883243" cy="66665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</p:grpSp>
        <p:grpSp>
          <p:nvGrpSpPr>
            <p:cNvPr id="9" name="Gruppierung 8"/>
            <p:cNvGrpSpPr/>
            <p:nvPr userDrawn="1"/>
          </p:nvGrpSpPr>
          <p:grpSpPr>
            <a:xfrm>
              <a:off x="3435423" y="6319903"/>
              <a:ext cx="3287808" cy="359542"/>
              <a:chOff x="3804474" y="5925146"/>
              <a:chExt cx="3287808" cy="359542"/>
            </a:xfrm>
          </p:grpSpPr>
          <p:sp>
            <p:nvSpPr>
              <p:cNvPr id="12" name="Parallelogramm 11"/>
              <p:cNvSpPr/>
              <p:nvPr userDrawn="1"/>
            </p:nvSpPr>
            <p:spPr bwMode="auto">
              <a:xfrm>
                <a:off x="3804474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19EAB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13" name="Parallelogramm 12"/>
              <p:cNvSpPr/>
              <p:nvPr userDrawn="1"/>
            </p:nvSpPr>
            <p:spPr bwMode="auto">
              <a:xfrm>
                <a:off x="6678282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00B46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14" name="Parallelogramm 13"/>
              <p:cNvSpPr/>
              <p:nvPr userDrawn="1"/>
            </p:nvSpPr>
            <p:spPr bwMode="auto">
              <a:xfrm>
                <a:off x="6417024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12156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15" name="Parallelogramm 14"/>
              <p:cNvSpPr/>
              <p:nvPr userDrawn="1"/>
            </p:nvSpPr>
            <p:spPr bwMode="auto">
              <a:xfrm>
                <a:off x="6155769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23765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16" name="Parallelogramm 15"/>
              <p:cNvSpPr/>
              <p:nvPr userDrawn="1"/>
            </p:nvSpPr>
            <p:spPr bwMode="auto">
              <a:xfrm>
                <a:off x="5894514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34A72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17" name="Parallelogramm 16"/>
              <p:cNvSpPr/>
              <p:nvPr userDrawn="1"/>
            </p:nvSpPr>
            <p:spPr bwMode="auto">
              <a:xfrm>
                <a:off x="5633259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2587B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18" name="Parallelogramm 17"/>
              <p:cNvSpPr/>
              <p:nvPr userDrawn="1"/>
            </p:nvSpPr>
            <p:spPr bwMode="auto">
              <a:xfrm>
                <a:off x="5372004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26585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19" name="Parallelogramm 18"/>
              <p:cNvSpPr/>
              <p:nvPr userDrawn="1"/>
            </p:nvSpPr>
            <p:spPr bwMode="auto">
              <a:xfrm>
                <a:off x="5110749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2749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20" name="Parallelogramm 19"/>
              <p:cNvSpPr/>
              <p:nvPr userDrawn="1"/>
            </p:nvSpPr>
            <p:spPr bwMode="auto">
              <a:xfrm>
                <a:off x="4849494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18198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21" name="Parallelogramm 20"/>
              <p:cNvSpPr/>
              <p:nvPr userDrawn="1"/>
            </p:nvSpPr>
            <p:spPr bwMode="auto">
              <a:xfrm>
                <a:off x="4588239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38DA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22" name="Parallelogramm 21"/>
              <p:cNvSpPr/>
              <p:nvPr userDrawn="1"/>
            </p:nvSpPr>
            <p:spPr bwMode="auto">
              <a:xfrm>
                <a:off x="4326984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294A4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23" name="Parallelogramm 22"/>
              <p:cNvSpPr/>
              <p:nvPr userDrawn="1"/>
            </p:nvSpPr>
            <p:spPr bwMode="auto">
              <a:xfrm>
                <a:off x="4065729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29AA8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053534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e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6563" y="4706434"/>
            <a:ext cx="1824037" cy="191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chemeClr val="accent2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9FF9BEAF-778C-7446-863C-7292389481CB}" type="slidenum">
              <a:rPr lang="en-GB" noProof="0" smtClean="0"/>
              <a:pPr>
                <a:defRPr/>
              </a:pPr>
              <a:t>‹Nr.›</a:t>
            </a:fld>
            <a:endParaRPr lang="en-GB" noProof="0"/>
          </a:p>
        </p:txBody>
      </p:sp>
      <p:sp>
        <p:nvSpPr>
          <p:cNvPr id="9" name="Rectangle 5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28434" y="4704862"/>
            <a:ext cx="1905000" cy="192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900">
                <a:solidFill>
                  <a:schemeClr val="accent2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2FAF9002-F3AC-9D48-9425-5ADC68E24044}" type="datetime1">
              <a:rPr lang="en-GB" noProof="0" smtClean="0"/>
              <a:t>21/07/2020</a:t>
            </a:fld>
            <a:endParaRPr lang="en-GB" noProof="0"/>
          </a:p>
        </p:txBody>
      </p:sp>
      <p:grpSp>
        <p:nvGrpSpPr>
          <p:cNvPr id="6" name="Gruppierung 5"/>
          <p:cNvGrpSpPr/>
          <p:nvPr userDrawn="1"/>
        </p:nvGrpSpPr>
        <p:grpSpPr>
          <a:xfrm>
            <a:off x="4283968" y="4703373"/>
            <a:ext cx="4461586" cy="456303"/>
            <a:chOff x="3435423" y="6319903"/>
            <a:chExt cx="5385049" cy="550749"/>
          </a:xfrm>
        </p:grpSpPr>
        <p:grpSp>
          <p:nvGrpSpPr>
            <p:cNvPr id="7" name="Gruppierung 6"/>
            <p:cNvGrpSpPr/>
            <p:nvPr userDrawn="1"/>
          </p:nvGrpSpPr>
          <p:grpSpPr>
            <a:xfrm>
              <a:off x="5762625" y="6553928"/>
              <a:ext cx="3057847" cy="316724"/>
              <a:chOff x="5762625" y="6553928"/>
              <a:chExt cx="3057847" cy="316724"/>
            </a:xfrm>
          </p:grpSpPr>
          <p:cxnSp>
            <p:nvCxnSpPr>
              <p:cNvPr id="23" name="Gerade Verbindung 22"/>
              <p:cNvCxnSpPr/>
              <p:nvPr userDrawn="1"/>
            </p:nvCxnSpPr>
            <p:spPr bwMode="auto">
              <a:xfrm flipV="1">
                <a:off x="6022272" y="6597352"/>
                <a:ext cx="270589" cy="270588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4" name="Gerade Verbindung 23"/>
              <p:cNvCxnSpPr/>
              <p:nvPr userDrawn="1"/>
            </p:nvCxnSpPr>
            <p:spPr bwMode="auto">
              <a:xfrm flipV="1">
                <a:off x="6282861" y="6597352"/>
                <a:ext cx="268441" cy="268440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5" name="Gerade Verbindung 24"/>
              <p:cNvCxnSpPr/>
              <p:nvPr userDrawn="1"/>
            </p:nvCxnSpPr>
            <p:spPr bwMode="auto">
              <a:xfrm flipV="1">
                <a:off x="6541302" y="6597352"/>
                <a:ext cx="268861" cy="268860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6" name="Gerade Verbindung 25"/>
              <p:cNvCxnSpPr/>
              <p:nvPr userDrawn="1"/>
            </p:nvCxnSpPr>
            <p:spPr bwMode="auto">
              <a:xfrm flipV="1">
                <a:off x="6800163" y="6597352"/>
                <a:ext cx="270000" cy="270000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7" name="Gerade Verbindung 26"/>
              <p:cNvCxnSpPr/>
              <p:nvPr userDrawn="1"/>
            </p:nvCxnSpPr>
            <p:spPr bwMode="auto">
              <a:xfrm flipV="1">
                <a:off x="7060163" y="6597352"/>
                <a:ext cx="269194" cy="269194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8" name="Gerade Verbindung 27"/>
              <p:cNvCxnSpPr/>
              <p:nvPr userDrawn="1"/>
            </p:nvCxnSpPr>
            <p:spPr bwMode="auto">
              <a:xfrm flipV="1">
                <a:off x="7319357" y="6597352"/>
                <a:ext cx="269572" cy="269573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9" name="Gerade Verbindung 28"/>
              <p:cNvCxnSpPr/>
              <p:nvPr userDrawn="1"/>
            </p:nvCxnSpPr>
            <p:spPr bwMode="auto">
              <a:xfrm flipV="1">
                <a:off x="8362950" y="6597352"/>
                <a:ext cx="272105" cy="272104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0" name="Gerade Verbindung 29"/>
              <p:cNvCxnSpPr/>
              <p:nvPr userDrawn="1"/>
            </p:nvCxnSpPr>
            <p:spPr bwMode="auto">
              <a:xfrm flipV="1">
                <a:off x="8099651" y="6597352"/>
                <a:ext cx="273300" cy="273300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1" name="Gerade Verbindung 30"/>
              <p:cNvCxnSpPr/>
              <p:nvPr userDrawn="1"/>
            </p:nvCxnSpPr>
            <p:spPr bwMode="auto">
              <a:xfrm flipV="1">
                <a:off x="7840484" y="6597352"/>
                <a:ext cx="269167" cy="269167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2" name="Gerade Verbindung 31"/>
              <p:cNvCxnSpPr/>
              <p:nvPr userDrawn="1"/>
            </p:nvCxnSpPr>
            <p:spPr bwMode="auto">
              <a:xfrm flipV="1">
                <a:off x="7578929" y="6597352"/>
                <a:ext cx="271555" cy="271554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3" name="Gerade Verbindung 32"/>
              <p:cNvCxnSpPr/>
              <p:nvPr userDrawn="1"/>
            </p:nvCxnSpPr>
            <p:spPr bwMode="auto">
              <a:xfrm flipV="1">
                <a:off x="5762625" y="6597352"/>
                <a:ext cx="269647" cy="269648"/>
              </a:xfrm>
              <a:prstGeom prst="line">
                <a:avLst/>
              </a:prstGeom>
              <a:noFill/>
              <a:ln w="15875" cap="flat" cmpd="sng" algn="ctr">
                <a:solidFill>
                  <a:srgbClr val="37B6B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34" name="Rechteck 33"/>
              <p:cNvSpPr/>
              <p:nvPr userDrawn="1"/>
            </p:nvSpPr>
            <p:spPr bwMode="auto">
              <a:xfrm>
                <a:off x="5937229" y="6553928"/>
                <a:ext cx="2883243" cy="66665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</p:grpSp>
        <p:grpSp>
          <p:nvGrpSpPr>
            <p:cNvPr id="10" name="Gruppierung 9"/>
            <p:cNvGrpSpPr/>
            <p:nvPr userDrawn="1"/>
          </p:nvGrpSpPr>
          <p:grpSpPr>
            <a:xfrm>
              <a:off x="3435423" y="6319903"/>
              <a:ext cx="3287808" cy="359542"/>
              <a:chOff x="3804474" y="5925146"/>
              <a:chExt cx="3287808" cy="359542"/>
            </a:xfrm>
          </p:grpSpPr>
          <p:sp>
            <p:nvSpPr>
              <p:cNvPr id="11" name="Parallelogramm 10"/>
              <p:cNvSpPr/>
              <p:nvPr userDrawn="1"/>
            </p:nvSpPr>
            <p:spPr bwMode="auto">
              <a:xfrm>
                <a:off x="3804474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19EAB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12" name="Parallelogramm 11"/>
              <p:cNvSpPr/>
              <p:nvPr userDrawn="1"/>
            </p:nvSpPr>
            <p:spPr bwMode="auto">
              <a:xfrm>
                <a:off x="6678282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00B46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13" name="Parallelogramm 12"/>
              <p:cNvSpPr/>
              <p:nvPr userDrawn="1"/>
            </p:nvSpPr>
            <p:spPr bwMode="auto">
              <a:xfrm>
                <a:off x="6417024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12156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14" name="Parallelogramm 13"/>
              <p:cNvSpPr/>
              <p:nvPr userDrawn="1"/>
            </p:nvSpPr>
            <p:spPr bwMode="auto">
              <a:xfrm>
                <a:off x="6155769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23765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15" name="Parallelogramm 14"/>
              <p:cNvSpPr/>
              <p:nvPr userDrawn="1"/>
            </p:nvSpPr>
            <p:spPr bwMode="auto">
              <a:xfrm>
                <a:off x="5894514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34A72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16" name="Parallelogramm 15"/>
              <p:cNvSpPr/>
              <p:nvPr userDrawn="1"/>
            </p:nvSpPr>
            <p:spPr bwMode="auto">
              <a:xfrm>
                <a:off x="5633259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2587B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17" name="Parallelogramm 16"/>
              <p:cNvSpPr/>
              <p:nvPr userDrawn="1"/>
            </p:nvSpPr>
            <p:spPr bwMode="auto">
              <a:xfrm>
                <a:off x="5372004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26585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18" name="Parallelogramm 17"/>
              <p:cNvSpPr/>
              <p:nvPr userDrawn="1"/>
            </p:nvSpPr>
            <p:spPr bwMode="auto">
              <a:xfrm>
                <a:off x="5110749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2749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19" name="Parallelogramm 18"/>
              <p:cNvSpPr/>
              <p:nvPr userDrawn="1"/>
            </p:nvSpPr>
            <p:spPr bwMode="auto">
              <a:xfrm>
                <a:off x="4849494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18198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20" name="Parallelogramm 19"/>
              <p:cNvSpPr/>
              <p:nvPr userDrawn="1"/>
            </p:nvSpPr>
            <p:spPr bwMode="auto">
              <a:xfrm>
                <a:off x="4588239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38DA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21" name="Parallelogramm 20"/>
              <p:cNvSpPr/>
              <p:nvPr userDrawn="1"/>
            </p:nvSpPr>
            <p:spPr bwMode="auto">
              <a:xfrm>
                <a:off x="4326984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294A4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  <p:sp>
            <p:nvSpPr>
              <p:cNvPr id="22" name="Parallelogramm 21"/>
              <p:cNvSpPr/>
              <p:nvPr userDrawn="1"/>
            </p:nvSpPr>
            <p:spPr bwMode="auto">
              <a:xfrm>
                <a:off x="4065729" y="5925146"/>
                <a:ext cx="414000" cy="359542"/>
              </a:xfrm>
              <a:prstGeom prst="parallelogram">
                <a:avLst>
                  <a:gd name="adj" fmla="val 99957"/>
                </a:avLst>
              </a:prstGeom>
              <a:solidFill>
                <a:srgbClr val="329AA8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000" b="0" i="0" u="none" strike="noStrike" cap="none" normalizeH="0" baseline="0">
                  <a:ln>
                    <a:noFill/>
                  </a:ln>
                  <a:solidFill>
                    <a:srgbClr val="666369"/>
                  </a:solidFill>
                  <a:effectLst/>
                  <a:latin typeface="Arial" pitchFamily="-65" charset="0"/>
                  <a:ea typeface="ＭＳ Ｐゴシック" pitchFamily="-65" charset="-128"/>
                  <a:cs typeface="ＭＳ Ｐゴシック" pitchFamily="-65" charset="-128"/>
                </a:endParaRPr>
              </a:p>
            </p:txBody>
          </p:sp>
        </p:grpSp>
      </p:grpSp>
    </p:spTree>
    <p:extLst/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1" name="Rectangle 4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6563" y="4706434"/>
            <a:ext cx="1824037" cy="170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chemeClr val="accent2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9FF9BEAF-778C-7446-863C-7292389481CB}" type="slidenum">
              <a:rPr lang="en-GB" noProof="0" smtClean="0"/>
              <a:pPr>
                <a:defRPr/>
              </a:pPr>
              <a:t>‹Nr.›</a:t>
            </a:fld>
            <a:endParaRPr lang="en-GB" noProof="0"/>
          </a:p>
        </p:txBody>
      </p:sp>
      <p:sp>
        <p:nvSpPr>
          <p:cNvPr id="1075" name="Rectangle 5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28434" y="4704862"/>
            <a:ext cx="1905000" cy="171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900">
                <a:solidFill>
                  <a:schemeClr val="accent2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A5197BF1-BDDE-E74D-BA45-32BDC1105D8B}" type="datetime1">
              <a:rPr lang="en-GB" noProof="0" smtClean="0"/>
              <a:t>21/07/2020</a:t>
            </a:fld>
            <a:endParaRPr lang="en-GB" noProof="0"/>
          </a:p>
        </p:txBody>
      </p:sp>
      <p:sp>
        <p:nvSpPr>
          <p:cNvPr id="1028" name="Rectangle 52"/>
          <p:cNvSpPr>
            <a:spLocks noGrp="1" noChangeArrowheads="1"/>
          </p:cNvSpPr>
          <p:nvPr>
            <p:ph type="title"/>
          </p:nvPr>
        </p:nvSpPr>
        <p:spPr bwMode="auto">
          <a:xfrm>
            <a:off x="530225" y="267494"/>
            <a:ext cx="6274023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 noProof="0" dirty="0" err="1"/>
              <a:t>Mastertitelformat</a:t>
            </a:r>
            <a:r>
              <a:rPr lang="en-GB" altLang="de-DE" noProof="0" dirty="0"/>
              <a:t> </a:t>
            </a:r>
            <a:r>
              <a:rPr lang="en-GB" altLang="de-DE" noProof="0" dirty="0" err="1"/>
              <a:t>bearbeiten</a:t>
            </a:r>
            <a:endParaRPr lang="en-GB" altLang="de-DE" noProof="0" dirty="0"/>
          </a:p>
        </p:txBody>
      </p:sp>
      <p:sp>
        <p:nvSpPr>
          <p:cNvPr id="1029" name="Rectangle 5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0225" y="1201738"/>
            <a:ext cx="8080375" cy="3311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 noProof="0" dirty="0" err="1"/>
              <a:t>Mastertextformat</a:t>
            </a:r>
            <a:r>
              <a:rPr lang="en-GB" altLang="de-DE" noProof="0" dirty="0"/>
              <a:t> </a:t>
            </a:r>
            <a:r>
              <a:rPr lang="en-GB" altLang="de-DE" noProof="0" dirty="0" err="1"/>
              <a:t>bearbeiten</a:t>
            </a:r>
            <a:endParaRPr lang="en-GB" altLang="de-DE" noProof="0" dirty="0"/>
          </a:p>
          <a:p>
            <a:pPr lvl="1"/>
            <a:r>
              <a:rPr lang="en-GB" altLang="de-DE" noProof="0" dirty="0" err="1"/>
              <a:t>Zweite</a:t>
            </a:r>
            <a:r>
              <a:rPr lang="en-GB" altLang="de-DE" noProof="0" dirty="0"/>
              <a:t> </a:t>
            </a:r>
            <a:r>
              <a:rPr lang="en-GB" altLang="de-DE" noProof="0" dirty="0" err="1"/>
              <a:t>Ebene</a:t>
            </a:r>
            <a:endParaRPr lang="en-GB" altLang="de-DE" noProof="0" dirty="0"/>
          </a:p>
          <a:p>
            <a:pPr lvl="2"/>
            <a:r>
              <a:rPr lang="en-GB" altLang="de-DE" noProof="0" dirty="0" err="1"/>
              <a:t>Dritte</a:t>
            </a:r>
            <a:r>
              <a:rPr lang="en-GB" altLang="de-DE" noProof="0" dirty="0"/>
              <a:t> </a:t>
            </a:r>
            <a:r>
              <a:rPr lang="en-GB" altLang="de-DE" noProof="0" dirty="0" err="1"/>
              <a:t>Ebene</a:t>
            </a:r>
            <a:endParaRPr lang="en-GB" altLang="de-DE" noProof="0" dirty="0"/>
          </a:p>
          <a:p>
            <a:pPr lvl="3"/>
            <a:r>
              <a:rPr lang="en-GB" altLang="de-DE" noProof="0" dirty="0" err="1"/>
              <a:t>Vierte</a:t>
            </a:r>
            <a:r>
              <a:rPr lang="en-GB" altLang="de-DE" noProof="0" dirty="0"/>
              <a:t> </a:t>
            </a:r>
            <a:r>
              <a:rPr lang="en-GB" altLang="de-DE" noProof="0" dirty="0" err="1"/>
              <a:t>Ebene</a:t>
            </a:r>
            <a:endParaRPr lang="en-GB" altLang="de-DE" noProof="0" dirty="0"/>
          </a:p>
          <a:p>
            <a:pPr lvl="4"/>
            <a:r>
              <a:rPr lang="en-GB" altLang="de-DE" noProof="0" dirty="0" err="1"/>
              <a:t>Fünfte</a:t>
            </a:r>
            <a:r>
              <a:rPr lang="en-GB" altLang="de-DE" noProof="0" dirty="0"/>
              <a:t> </a:t>
            </a:r>
            <a:r>
              <a:rPr lang="en-GB" altLang="de-DE" noProof="0" dirty="0" err="1"/>
              <a:t>Ebene</a:t>
            </a:r>
            <a:endParaRPr lang="en-GB" altLang="de-DE" noProof="0" dirty="0"/>
          </a:p>
        </p:txBody>
      </p:sp>
      <p:cxnSp>
        <p:nvCxnSpPr>
          <p:cNvPr id="1031" name="Gerade Verbindung 12"/>
          <p:cNvCxnSpPr>
            <a:cxnSpLocks noChangeShapeType="1"/>
          </p:cNvCxnSpPr>
          <p:nvPr/>
        </p:nvCxnSpPr>
        <p:spPr bwMode="auto">
          <a:xfrm>
            <a:off x="4516439" y="320279"/>
            <a:ext cx="822325" cy="616744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pic>
        <p:nvPicPr>
          <p:cNvPr id="8" name="Bild 7"/>
          <p:cNvPicPr>
            <a:picLocks noChangeAspect="1"/>
          </p:cNvPicPr>
          <p:nvPr userDrawn="1"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23639"/>
          <a:stretch/>
        </p:blipFill>
        <p:spPr>
          <a:xfrm>
            <a:off x="7066140" y="260712"/>
            <a:ext cx="1543335" cy="34750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694" r:id="rId1"/>
    <p:sldLayoutId id="2147484707" r:id="rId2"/>
    <p:sldLayoutId id="2147484711" r:id="rId3"/>
    <p:sldLayoutId id="2147484696" r:id="rId4"/>
    <p:sldLayoutId id="2147484695" r:id="rId5"/>
    <p:sldLayoutId id="2147484698" r:id="rId6"/>
    <p:sldLayoutId id="2147484714" r:id="rId7"/>
    <p:sldLayoutId id="2147484701" r:id="rId8"/>
    <p:sldLayoutId id="2147484712" r:id="rId9"/>
    <p:sldLayoutId id="2147484706" r:id="rId10"/>
    <p:sldLayoutId id="2147484715" r:id="rId11"/>
    <p:sldLayoutId id="2147484703" r:id="rId12"/>
    <p:sldLayoutId id="2147484713" r:id="rId13"/>
  </p:sldLayoutIdLst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200" cap="all" baseline="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790B1A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790B1A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790B1A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790B1A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A6173B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A6173B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A6173B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A6173B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269875" indent="-269875" algn="l" rtl="0" eaLnBrk="1" fontAlgn="base" hangingPunct="1">
        <a:spcBef>
          <a:spcPts val="400"/>
        </a:spcBef>
        <a:spcAft>
          <a:spcPct val="0"/>
        </a:spcAft>
        <a:buClr>
          <a:schemeClr val="tx1"/>
        </a:buClr>
        <a:buFont typeface="Arial" charset="0"/>
        <a:buChar char="•"/>
        <a:tabLst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534988" indent="-265113" algn="l" rtl="0" eaLnBrk="1" fontAlgn="base" hangingPunct="1">
        <a:spcBef>
          <a:spcPts val="400"/>
        </a:spcBef>
        <a:spcAft>
          <a:spcPct val="0"/>
        </a:spcAft>
        <a:buClr>
          <a:schemeClr val="accent3"/>
        </a:buClr>
        <a:buFont typeface="Arial" charset="0"/>
        <a:buChar char="•"/>
        <a:tabLst/>
        <a:defRPr sz="1600">
          <a:solidFill>
            <a:schemeClr val="tx1"/>
          </a:solidFill>
          <a:latin typeface="+mn-lt"/>
          <a:ea typeface="+mn-ea"/>
          <a:cs typeface="ＭＳ Ｐゴシック" charset="0"/>
        </a:defRPr>
      </a:lvl2pPr>
      <a:lvl3pPr marL="804863" indent="-269875" algn="l" rtl="0" eaLnBrk="1" fontAlgn="base" hangingPunct="1">
        <a:spcBef>
          <a:spcPts val="400"/>
        </a:spcBef>
        <a:spcAft>
          <a:spcPct val="0"/>
        </a:spcAft>
        <a:buClr>
          <a:schemeClr val="accent3"/>
        </a:buClr>
        <a:buFont typeface="Arial" charset="0"/>
        <a:buChar char="•"/>
        <a:tabLst/>
        <a:defRPr sz="1600">
          <a:solidFill>
            <a:schemeClr val="tx1"/>
          </a:solidFill>
          <a:latin typeface="+mn-lt"/>
          <a:ea typeface="Geneva" pitchFamily="-107" charset="-128"/>
          <a:cs typeface="Geneva" pitchFamily="-107" charset="-128"/>
        </a:defRPr>
      </a:lvl3pPr>
      <a:lvl4pPr marL="1090612" indent="-285750" algn="l" rtl="0" eaLnBrk="1" fontAlgn="base" hangingPunct="1">
        <a:spcBef>
          <a:spcPts val="400"/>
        </a:spcBef>
        <a:spcAft>
          <a:spcPct val="0"/>
        </a:spcAft>
        <a:buClr>
          <a:schemeClr val="tx1"/>
        </a:buClr>
        <a:buFont typeface="Arial" charset="0"/>
        <a:buChar char="•"/>
        <a:tabLst/>
        <a:defRPr sz="1600">
          <a:solidFill>
            <a:schemeClr val="tx1"/>
          </a:solidFill>
          <a:latin typeface="+mn-lt"/>
          <a:ea typeface="Geneva" pitchFamily="-107" charset="-128"/>
          <a:cs typeface="Geneva" charset="0"/>
        </a:defRPr>
      </a:lvl4pPr>
      <a:lvl5pPr marL="1355725" indent="-285750" algn="l" rtl="0" eaLnBrk="1" fontAlgn="base" hangingPunct="1">
        <a:spcBef>
          <a:spcPts val="400"/>
        </a:spcBef>
        <a:spcAft>
          <a:spcPct val="0"/>
        </a:spcAft>
        <a:buClr>
          <a:schemeClr val="tx1"/>
        </a:buClr>
        <a:buFont typeface="Arial" charset="0"/>
        <a:buChar char="•"/>
        <a:tabLst/>
        <a:defRPr sz="1600">
          <a:solidFill>
            <a:schemeClr val="tx1"/>
          </a:solidFill>
          <a:latin typeface="+mn-lt"/>
          <a:ea typeface="Geneva" pitchFamily="-107" charset="-128"/>
          <a:cs typeface="Geneva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extplatzhalter 3"/>
          <p:cNvSpPr>
            <a:spLocks noGrp="1"/>
          </p:cNvSpPr>
          <p:nvPr>
            <p:ph sz="half" idx="1"/>
          </p:nvPr>
        </p:nvSpPr>
        <p:spPr>
          <a:xfrm>
            <a:off x="1403648" y="1203598"/>
            <a:ext cx="7206952" cy="3312368"/>
          </a:xfrm>
        </p:spPr>
        <p:txBody>
          <a:bodyPr/>
          <a:lstStyle/>
          <a:p>
            <a:r>
              <a:rPr lang="de-DE" altLang="de-DE" dirty="0"/>
              <a:t>Eignen sich ZIFs und MOFs als GDE für LOB?</a:t>
            </a:r>
          </a:p>
          <a:p>
            <a:endParaRPr lang="de-DE" altLang="de-DE" dirty="0"/>
          </a:p>
          <a:p>
            <a:r>
              <a:rPr lang="de-DE" altLang="de-DE" dirty="0"/>
              <a:t>Synthese von ZIFs und MOFs</a:t>
            </a:r>
          </a:p>
          <a:p>
            <a:endParaRPr lang="de-DE" altLang="de-DE" dirty="0"/>
          </a:p>
          <a:p>
            <a:r>
              <a:rPr lang="de-DE" altLang="de-DE" dirty="0"/>
              <a:t>Thermische Analyse</a:t>
            </a:r>
          </a:p>
          <a:p>
            <a:endParaRPr lang="de-DE" altLang="de-DE" dirty="0"/>
          </a:p>
          <a:p>
            <a:r>
              <a:rPr lang="de-DE" altLang="de-DE" dirty="0"/>
              <a:t>Thermische Verarbeitung zu PNC und </a:t>
            </a:r>
            <a:r>
              <a:rPr lang="de-DE" altLang="de-DE" dirty="0" err="1"/>
              <a:t>TiO</a:t>
            </a:r>
            <a:endParaRPr lang="de-DE" altLang="de-DE" dirty="0"/>
          </a:p>
          <a:p>
            <a:endParaRPr lang="de-DE" altLang="de-DE" dirty="0"/>
          </a:p>
          <a:p>
            <a:r>
              <a:rPr lang="de-DE" altLang="de-DE" dirty="0"/>
              <a:t>Herstellung von GDE und elektrochemische Tests</a:t>
            </a:r>
          </a:p>
          <a:p>
            <a:endParaRPr lang="de-DE" altLang="de-DE" dirty="0"/>
          </a:p>
          <a:p>
            <a:r>
              <a:rPr lang="de-DE" altLang="de-DE" dirty="0"/>
              <a:t>Evaluierungsergebnis positiv</a:t>
            </a:r>
          </a:p>
        </p:txBody>
      </p:sp>
      <p:sp>
        <p:nvSpPr>
          <p:cNvPr id="19460" name="Foliennummernplatzhalt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790B1A"/>
              </a:buClr>
              <a:buFont typeface="Wingdings" charset="2"/>
              <a:buChar char="§"/>
              <a:defRPr>
                <a:solidFill>
                  <a:schemeClr val="tx2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charset="2"/>
              <a:buChar char="§"/>
              <a:defRPr>
                <a:solidFill>
                  <a:schemeClr val="tx2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2"/>
                </a:solidFill>
                <a:latin typeface="Arial" charset="0"/>
                <a:ea typeface="Geneva" charset="0"/>
                <a:cs typeface="Geneva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2"/>
                </a:solidFill>
                <a:latin typeface="Arial" charset="0"/>
                <a:ea typeface="Geneva" charset="0"/>
                <a:cs typeface="Geneva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2"/>
                </a:solidFill>
                <a:latin typeface="Arial" charset="0"/>
                <a:ea typeface="Geneva" charset="0"/>
                <a:cs typeface="Geneva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charset="0"/>
                <a:ea typeface="Geneva" charset="0"/>
                <a:cs typeface="Geneva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charset="0"/>
                <a:ea typeface="Geneva" charset="0"/>
                <a:cs typeface="Geneva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charset="0"/>
                <a:ea typeface="Geneva" charset="0"/>
                <a:cs typeface="Geneva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charset="0"/>
                <a:ea typeface="Geneva" charset="0"/>
                <a:cs typeface="Geneva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8584D0E-2203-2D47-9F18-14C70725E08F}" type="slidenum">
              <a:rPr lang="de-DE" altLang="de-DE">
                <a:solidFill>
                  <a:schemeClr val="accent2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de-DE" altLang="de-DE">
              <a:solidFill>
                <a:schemeClr val="accent2"/>
              </a:solidFill>
            </a:endParaRPr>
          </a:p>
        </p:txBody>
      </p:sp>
      <p:sp>
        <p:nvSpPr>
          <p:cNvPr id="19461" name="Datumsplatzhalter 5"/>
          <p:cNvSpPr>
            <a:spLocks noGrp="1"/>
          </p:cNvSpPr>
          <p:nvPr>
            <p:ph type="dt" sz="half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790B1A"/>
              </a:buClr>
              <a:buFont typeface="Wingdings" charset="2"/>
              <a:buChar char="§"/>
              <a:defRPr>
                <a:solidFill>
                  <a:schemeClr val="tx2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charset="2"/>
              <a:buChar char="§"/>
              <a:defRPr>
                <a:solidFill>
                  <a:schemeClr val="tx2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2"/>
                </a:solidFill>
                <a:latin typeface="Arial" charset="0"/>
                <a:ea typeface="Geneva" charset="0"/>
                <a:cs typeface="Geneva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2"/>
                </a:solidFill>
                <a:latin typeface="Arial" charset="0"/>
                <a:ea typeface="Geneva" charset="0"/>
                <a:cs typeface="Geneva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2"/>
                </a:solidFill>
                <a:latin typeface="Arial" charset="0"/>
                <a:ea typeface="Geneva" charset="0"/>
                <a:cs typeface="Geneva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charset="0"/>
                <a:ea typeface="Geneva" charset="0"/>
                <a:cs typeface="Geneva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charset="0"/>
                <a:ea typeface="Geneva" charset="0"/>
                <a:cs typeface="Geneva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charset="0"/>
                <a:ea typeface="Geneva" charset="0"/>
                <a:cs typeface="Geneva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charset="0"/>
                <a:ea typeface="Geneva" charset="0"/>
                <a:cs typeface="Geneva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AAAF692-0CCC-5F40-930B-CD3D7D146C1C}" type="datetime1">
              <a:rPr lang="de-AT" altLang="de-DE" smtClean="0">
                <a:solidFill>
                  <a:schemeClr val="accent2"/>
                </a:solidFill>
              </a:rPr>
              <a:t>21.07.2020</a:t>
            </a:fld>
            <a:endParaRPr lang="de-DE" altLang="de-DE">
              <a:solidFill>
                <a:schemeClr val="accent2"/>
              </a:solidFill>
            </a:endParaRPr>
          </a:p>
        </p:txBody>
      </p:sp>
      <p:sp>
        <p:nvSpPr>
          <p:cNvPr id="1945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de-DE" dirty="0" err="1"/>
              <a:t>HiPoCat</a:t>
            </a:r>
            <a:r>
              <a:rPr lang="en-GB" altLang="de-DE" dirty="0"/>
              <a:t> – Eine </a:t>
            </a:r>
            <a:r>
              <a:rPr lang="en-GB" altLang="de-DE" dirty="0" err="1"/>
              <a:t>Evaluierung</a:t>
            </a:r>
            <a:endParaRPr lang="en-GB" altLang="de-DE" noProof="0" dirty="0"/>
          </a:p>
        </p:txBody>
      </p:sp>
      <p:pic>
        <p:nvPicPr>
          <p:cNvPr id="8" name="Picture 2" descr="University of St Andrews logo">
            <a:extLst>
              <a:ext uri="{FF2B5EF4-FFF2-40B4-BE49-F238E27FC236}">
                <a16:creationId xmlns:a16="http://schemas.microsoft.com/office/drawing/2014/main" id="{7374B1CD-C307-4D26-9DF7-D70789DC85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6560" y="261591"/>
            <a:ext cx="303503" cy="484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 descr="Rotes Fragezeichen clipart. Kostenloser Download. | Creazilla">
            <a:extLst>
              <a:ext uri="{FF2B5EF4-FFF2-40B4-BE49-F238E27FC236}">
                <a16:creationId xmlns:a16="http://schemas.microsoft.com/office/drawing/2014/main" id="{8F0CBD43-F762-4BF8-B996-0D77092843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315" y="1238389"/>
            <a:ext cx="498177" cy="498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Pfeil: nach unten 10">
            <a:extLst>
              <a:ext uri="{FF2B5EF4-FFF2-40B4-BE49-F238E27FC236}">
                <a16:creationId xmlns:a16="http://schemas.microsoft.com/office/drawing/2014/main" id="{EA30F04C-FB06-41D1-A93E-84237A80BD77}"/>
              </a:ext>
            </a:extLst>
          </p:cNvPr>
          <p:cNvSpPr/>
          <p:nvPr/>
        </p:nvSpPr>
        <p:spPr>
          <a:xfrm>
            <a:off x="585195" y="2016262"/>
            <a:ext cx="632418" cy="1607316"/>
          </a:xfrm>
          <a:prstGeom prst="downArrow">
            <a:avLst/>
          </a:prstGeom>
          <a:solidFill>
            <a:schemeClr val="tx1">
              <a:lumMod val="50000"/>
              <a:lumOff val="50000"/>
              <a:alpha val="54000"/>
            </a:schemeClr>
          </a:solidFill>
          <a:ln>
            <a:solidFill>
              <a:schemeClr val="tx1">
                <a:lumMod val="50000"/>
                <a:lumOff val="50000"/>
                <a:alpha val="54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2" name="Grafik 11" descr="Ein Bild, das Zeichnung enthält.&#10;&#10;Automatisch generierte Beschreibung">
            <a:extLst>
              <a:ext uri="{FF2B5EF4-FFF2-40B4-BE49-F238E27FC236}">
                <a16:creationId xmlns:a16="http://schemas.microsoft.com/office/drawing/2014/main" id="{79E03DCA-4212-4FC2-BFEF-72E8785381F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142" y="3939902"/>
            <a:ext cx="1003506" cy="52684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AIT_Power_Point_Vorlage-1">
  <a:themeElements>
    <a:clrScheme name="AIT RZ">
      <a:dk1>
        <a:srgbClr val="000000"/>
      </a:dk1>
      <a:lt1>
        <a:srgbClr val="FFFFFF"/>
      </a:lt1>
      <a:dk2>
        <a:srgbClr val="790B1A"/>
      </a:dk2>
      <a:lt2>
        <a:srgbClr val="FFFFFF"/>
      </a:lt2>
      <a:accent1>
        <a:srgbClr val="790B1A"/>
      </a:accent1>
      <a:accent2>
        <a:srgbClr val="5D6C74"/>
      </a:accent2>
      <a:accent3>
        <a:srgbClr val="40AA9B"/>
      </a:accent3>
      <a:accent4>
        <a:srgbClr val="330040"/>
      </a:accent4>
      <a:accent5>
        <a:srgbClr val="BDBDBD"/>
      </a:accent5>
      <a:accent6>
        <a:srgbClr val="000000"/>
      </a:accent6>
      <a:hlink>
        <a:srgbClr val="790B1A"/>
      </a:hlink>
      <a:folHlink>
        <a:srgbClr val="790B1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905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200" b="0" i="0" u="none" strike="noStrike" cap="none" normalizeH="0" baseline="0" dirty="0" err="1" smtClean="0">
            <a:ln>
              <a:noFill/>
            </a:ln>
            <a:solidFill>
              <a:schemeClr val="accent2"/>
            </a:solidFill>
            <a:effectLst/>
            <a:latin typeface="Arial" pitchFamily="-65" charset="0"/>
            <a:ea typeface="ＭＳ Ｐゴシック" pitchFamily="-65" charset="-128"/>
            <a:cs typeface="ＭＳ Ｐゴシック" pitchFamily="-65" charset="-128"/>
          </a:defRPr>
        </a:defPPr>
      </a:lstStyle>
    </a:spDef>
    <a:lnDef>
      <a:spPr bwMode="auto">
        <a:noFill/>
        <a:ln w="1905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  <a:ext uri="{FAA26D3D-D897-4be2-8F04-BA451C77F1D7}">
            <ma14:placeholderFlag xmlns="" xmlns:ma14="http://schemas.microsoft.com/office/mac/drawingml/2011/main" val="1"/>
          </a:ext>
        </a:extLst>
      </a:spPr>
      <a:bodyPr vert="horz" wrap="square" lIns="0" tIns="0" rIns="0" bIns="0" numCol="1" rtlCol="0" anchor="t" anchorCtr="0" compatLnSpc="1">
        <a:prstTxWarp prst="textNoShape">
          <a:avLst/>
        </a:prstTxWarp>
        <a:spAutoFit/>
      </a:bodyPr>
      <a:lstStyle>
        <a:defPPr indent="0">
          <a:spcBef>
            <a:spcPts val="400"/>
          </a:spcBef>
          <a:buFont typeface="Arial" charset="0"/>
          <a:buNone/>
          <a:defRPr sz="1600" kern="0" dirty="0" err="1" smtClean="0">
            <a:solidFill>
              <a:schemeClr val="tx1"/>
            </a:solidFill>
          </a:defRPr>
        </a:defPPr>
      </a:lstStyle>
    </a:txDef>
  </a:objectDefaults>
  <a:extraClrSchemeLst>
    <a:extraClrScheme>
      <a:clrScheme name="ARC_BasisPPT_Vorlag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C_BasisPPT_Vorlag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C_BasisPPT_Vorlag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C_BasisPPT_Vorlag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C_BasisPPT_Vorlag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C_BasisPPT_Vorlag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C_BasisPPT_Vorlag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C_BasisPPT_Vorlag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C_BasisPPT_Vorlag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C_BasisPPT_Vorlag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C_BasisPPT_Vorlag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C_BasisPPT_Vorlag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C_BasisPPT_Vorlage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C_BasisPPT_Vorlage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4D4D4D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454545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C_BasisPPT_Vorlage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4D4D4D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454545"/>
        </a:accent6>
        <a:hlink>
          <a:srgbClr val="A6173B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AIT_PPTMaster_16zu9_EN_170216" id="{1B95EC1C-B472-450A-8903-C98D4969BD52}" vid="{33B5C33D-DA2D-4FC3-AD9E-3EDC816E9345}"/>
    </a:ext>
  </a:extLst>
</a:theme>
</file>

<file path=ppt/theme/theme2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AIT_PPTMaster_16zu9_EN_170216</Template>
  <TotalTime>0</TotalTime>
  <Words>37</Words>
  <Application>Microsoft Office PowerPoint</Application>
  <PresentationFormat>Bildschirmpräsentation (16:9)</PresentationFormat>
  <Paragraphs>14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Geneva</vt:lpstr>
      <vt:lpstr>Wingdings</vt:lpstr>
      <vt:lpstr>AIT_Power_Point_Vorlage-1</vt:lpstr>
      <vt:lpstr>HiPoCat – Eine Evaluierung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AIT Austrian Institute  of Technology</dc:title>
  <dc:creator>Spirit Software</dc:creator>
  <cp:lastModifiedBy>Thoß Juliane</cp:lastModifiedBy>
  <cp:revision>6</cp:revision>
  <cp:lastPrinted>2017-02-13T10:05:30Z</cp:lastPrinted>
  <dcterms:created xsi:type="dcterms:W3CDTF">2017-03-23T09:03:13Z</dcterms:created>
  <dcterms:modified xsi:type="dcterms:W3CDTF">2020-07-21T11:52:24Z</dcterms:modified>
</cp:coreProperties>
</file>