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1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1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4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57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7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4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A716-9ECD-45B7-9524-A4590139272A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FA41-7D93-4278-80F5-DEC591A3F0C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088063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027452" y="4800600"/>
            <a:ext cx="6319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mtClean="0"/>
              <a:t>Foto vom Standort AIT. Die drei unterschiedlichen um 35° geneigten Modultypen sind zu sehen (nach Osten und Süden orientiert).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76446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4800" y="5455911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Foto vom Standort Kanzelhöhe, jeweils drei verschiedene Modultypen (c-Si, a-Si, CdTe) sind 35° geneigt nach Osten, Süden und Westen montiert (im Bild, Ausrichtung nach Osten und Süden)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815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Bildschirmpräsentation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BOKU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h515t3</dc:creator>
  <cp:lastModifiedBy>h515t3</cp:lastModifiedBy>
  <cp:revision>1</cp:revision>
  <dcterms:created xsi:type="dcterms:W3CDTF">2018-01-15T16:37:13Z</dcterms:created>
  <dcterms:modified xsi:type="dcterms:W3CDTF">2018-01-15T16:44:35Z</dcterms:modified>
</cp:coreProperties>
</file>